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337" r:id="rId2"/>
    <p:sldId id="324" r:id="rId3"/>
    <p:sldId id="342" r:id="rId4"/>
    <p:sldId id="768" r:id="rId5"/>
    <p:sldId id="764" r:id="rId6"/>
    <p:sldId id="774" r:id="rId7"/>
    <p:sldId id="775" r:id="rId8"/>
    <p:sldId id="762" r:id="rId9"/>
    <p:sldId id="782" r:id="rId10"/>
    <p:sldId id="770" r:id="rId11"/>
    <p:sldId id="765" r:id="rId12"/>
    <p:sldId id="783" r:id="rId13"/>
    <p:sldId id="769" r:id="rId14"/>
    <p:sldId id="338" r:id="rId15"/>
  </p:sldIdLst>
  <p:sldSz cx="9144000" cy="5143500" type="screen16x9"/>
  <p:notesSz cx="6669088" cy="9926638"/>
  <p:custDataLst>
    <p:tags r:id="rId18"/>
  </p:custDataLst>
  <p:defaultTextStyle>
    <a:defPPr>
      <a:defRPr lang="de-D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图文" id="{2D193AA8-FB3B-EB4A-8B41-F9919105D4ED}">
          <p14:sldIdLst>
            <p14:sldId id="337"/>
            <p14:sldId id="324"/>
            <p14:sldId id="342"/>
            <p14:sldId id="768"/>
            <p14:sldId id="764"/>
            <p14:sldId id="774"/>
            <p14:sldId id="775"/>
            <p14:sldId id="762"/>
            <p14:sldId id="782"/>
            <p14:sldId id="770"/>
            <p14:sldId id="765"/>
            <p14:sldId id="783"/>
            <p14:sldId id="769"/>
            <p14:sldId id="3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0070C0"/>
    <a:srgbClr val="858585"/>
    <a:srgbClr val="AED2EB"/>
    <a:srgbClr val="0070C1"/>
    <a:srgbClr val="0051DD"/>
    <a:srgbClr val="868686"/>
    <a:srgbClr val="4A4A4A"/>
    <a:srgbClr val="5AA1E2"/>
    <a:srgbClr val="0093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23" autoAdjust="0"/>
    <p:restoredTop sz="85195" autoAdjust="0"/>
  </p:normalViewPr>
  <p:slideViewPr>
    <p:cSldViewPr snapToGrid="0" snapToObjects="1" showGuides="1">
      <p:cViewPr varScale="1">
        <p:scale>
          <a:sx n="116" d="100"/>
          <a:sy n="116" d="100"/>
        </p:scale>
        <p:origin x="114" y="1224"/>
      </p:cViewPr>
      <p:guideLst>
        <p:guide orient="horz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13568"/>
    </p:cViewPr>
  </p:sorterViewPr>
  <p:notesViewPr>
    <p:cSldViewPr snapToGrid="0" snapToObjects="1">
      <p:cViewPr varScale="1">
        <p:scale>
          <a:sx n="86" d="100"/>
          <a:sy n="86" d="100"/>
        </p:scale>
        <p:origin x="-2250" y="-78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刘博(Bo Liu)" userId="f148b801-df24-4cf2-8972-bd5b31d9646b" providerId="ADAL" clId="{D4B76122-97C7-4199-A788-F6DDFEF75707}"/>
    <pc:docChg chg="undo custSel addSld delSld modSld modSection">
      <pc:chgData name="刘博(Bo Liu)" userId="f148b801-df24-4cf2-8972-bd5b31d9646b" providerId="ADAL" clId="{D4B76122-97C7-4199-A788-F6DDFEF75707}" dt="2022-03-03T07:32:11.205" v="57" actId="21"/>
      <pc:docMkLst>
        <pc:docMk/>
      </pc:docMkLst>
      <pc:sldChg chg="addSp delSp modSp mod">
        <pc:chgData name="刘博(Bo Liu)" userId="f148b801-df24-4cf2-8972-bd5b31d9646b" providerId="ADAL" clId="{D4B76122-97C7-4199-A788-F6DDFEF75707}" dt="2022-03-03T07:20:33.410" v="33" actId="1076"/>
        <pc:sldMkLst>
          <pc:docMk/>
          <pc:sldMk cId="1760298876" sldId="324"/>
        </pc:sldMkLst>
        <pc:spChg chg="add del mod">
          <ac:chgData name="刘博(Bo Liu)" userId="f148b801-df24-4cf2-8972-bd5b31d9646b" providerId="ADAL" clId="{D4B76122-97C7-4199-A788-F6DDFEF75707}" dt="2022-03-03T07:19:07.008" v="2" actId="478"/>
          <ac:spMkLst>
            <pc:docMk/>
            <pc:sldMk cId="1760298876" sldId="324"/>
            <ac:spMk id="3" creationId="{0F3015C4-9D80-4674-B8DC-6BEC1AFA45E4}"/>
          </ac:spMkLst>
        </pc:spChg>
        <pc:spChg chg="add mod">
          <ac:chgData name="刘博(Bo Liu)" userId="f148b801-df24-4cf2-8972-bd5b31d9646b" providerId="ADAL" clId="{D4B76122-97C7-4199-A788-F6DDFEF75707}" dt="2022-03-03T07:20:33.410" v="33" actId="1076"/>
          <ac:spMkLst>
            <pc:docMk/>
            <pc:sldMk cId="1760298876" sldId="324"/>
            <ac:spMk id="4" creationId="{7B0962CE-81C9-4F5A-B504-D1B99EA8B983}"/>
          </ac:spMkLst>
        </pc:spChg>
        <pc:spChg chg="add del mod">
          <ac:chgData name="刘博(Bo Liu)" userId="f148b801-df24-4cf2-8972-bd5b31d9646b" providerId="ADAL" clId="{D4B76122-97C7-4199-A788-F6DDFEF75707}" dt="2022-03-03T07:20:19.576" v="28" actId="21"/>
          <ac:spMkLst>
            <pc:docMk/>
            <pc:sldMk cId="1760298876" sldId="324"/>
            <ac:spMk id="5" creationId="{BB77A611-DEF1-4614-88B1-257BD8E9CFEE}"/>
          </ac:spMkLst>
        </pc:spChg>
        <pc:spChg chg="add del mod">
          <ac:chgData name="刘博(Bo Liu)" userId="f148b801-df24-4cf2-8972-bd5b31d9646b" providerId="ADAL" clId="{D4B76122-97C7-4199-A788-F6DDFEF75707}" dt="2022-03-03T07:20:30.868" v="32" actId="478"/>
          <ac:spMkLst>
            <pc:docMk/>
            <pc:sldMk cId="1760298876" sldId="324"/>
            <ac:spMk id="6" creationId="{49801F67-12D9-4712-8E63-9287680F318A}"/>
          </ac:spMkLst>
        </pc:spChg>
        <pc:spChg chg="del mod">
          <ac:chgData name="刘博(Bo Liu)" userId="f148b801-df24-4cf2-8972-bd5b31d9646b" providerId="ADAL" clId="{D4B76122-97C7-4199-A788-F6DDFEF75707}" dt="2022-03-03T07:20:29.147" v="31" actId="478"/>
          <ac:spMkLst>
            <pc:docMk/>
            <pc:sldMk cId="1760298876" sldId="324"/>
            <ac:spMk id="8" creationId="{00000000-0000-0000-0000-000000000000}"/>
          </ac:spMkLst>
        </pc:spChg>
      </pc:sldChg>
      <pc:sldChg chg="addSp delSp modSp del mod">
        <pc:chgData name="刘博(Bo Liu)" userId="f148b801-df24-4cf2-8972-bd5b31d9646b" providerId="ADAL" clId="{D4B76122-97C7-4199-A788-F6DDFEF75707}" dt="2022-03-03T07:21:19.926" v="46" actId="2696"/>
        <pc:sldMkLst>
          <pc:docMk/>
          <pc:sldMk cId="622235226" sldId="334"/>
        </pc:sldMkLst>
        <pc:spChg chg="add del mod">
          <ac:chgData name="刘博(Bo Liu)" userId="f148b801-df24-4cf2-8972-bd5b31d9646b" providerId="ADAL" clId="{D4B76122-97C7-4199-A788-F6DDFEF75707}" dt="2022-03-03T07:20:59.843" v="38" actId="478"/>
          <ac:spMkLst>
            <pc:docMk/>
            <pc:sldMk cId="622235226" sldId="334"/>
            <ac:spMk id="3" creationId="{E55F1B4A-8760-4268-8DE9-E469922304C4}"/>
          </ac:spMkLst>
        </pc:spChg>
        <pc:spChg chg="add del mod">
          <ac:chgData name="刘博(Bo Liu)" userId="f148b801-df24-4cf2-8972-bd5b31d9646b" providerId="ADAL" clId="{D4B76122-97C7-4199-A788-F6DDFEF75707}" dt="2022-03-03T07:21:14.597" v="43"/>
          <ac:spMkLst>
            <pc:docMk/>
            <pc:sldMk cId="622235226" sldId="334"/>
            <ac:spMk id="15" creationId="{B477DE08-926B-49C3-80BB-AF94D0B2F24D}"/>
          </ac:spMkLst>
        </pc:spChg>
        <pc:spChg chg="add mod">
          <ac:chgData name="刘博(Bo Liu)" userId="f148b801-df24-4cf2-8972-bd5b31d9646b" providerId="ADAL" clId="{D4B76122-97C7-4199-A788-F6DDFEF75707}" dt="2022-03-03T07:19:57.218" v="16" actId="1076"/>
          <ac:spMkLst>
            <pc:docMk/>
            <pc:sldMk cId="622235226" sldId="334"/>
            <ac:spMk id="17" creationId="{9DD82BB5-0D17-4A83-9202-7E61FB8A82AF}"/>
          </ac:spMkLst>
        </pc:spChg>
        <pc:spChg chg="del mod">
          <ac:chgData name="刘博(Bo Liu)" userId="f148b801-df24-4cf2-8972-bd5b31d9646b" providerId="ADAL" clId="{D4B76122-97C7-4199-A788-F6DDFEF75707}" dt="2022-03-03T07:20:58.130" v="37" actId="478"/>
          <ac:spMkLst>
            <pc:docMk/>
            <pc:sldMk cId="622235226" sldId="334"/>
            <ac:spMk id="38" creationId="{00000000-0000-0000-0000-000000000000}"/>
          </ac:spMkLst>
        </pc:spChg>
        <pc:cxnChg chg="del">
          <ac:chgData name="刘博(Bo Liu)" userId="f148b801-df24-4cf2-8972-bd5b31d9646b" providerId="ADAL" clId="{D4B76122-97C7-4199-A788-F6DDFEF75707}" dt="2022-03-03T07:20:53.871" v="36" actId="478"/>
          <ac:cxnSpMkLst>
            <pc:docMk/>
            <pc:sldMk cId="622235226" sldId="334"/>
            <ac:cxnSpMk id="13" creationId="{00000000-0000-0000-0000-000000000000}"/>
          </ac:cxnSpMkLst>
        </pc:cxnChg>
      </pc:sldChg>
      <pc:sldChg chg="delSp del mod">
        <pc:chgData name="刘博(Bo Liu)" userId="f148b801-df24-4cf2-8972-bd5b31d9646b" providerId="ADAL" clId="{D4B76122-97C7-4199-A788-F6DDFEF75707}" dt="2022-03-03T07:19:39.903" v="11" actId="47"/>
        <pc:sldMkLst>
          <pc:docMk/>
          <pc:sldMk cId="1343861080" sldId="335"/>
        </pc:sldMkLst>
        <pc:spChg chg="del">
          <ac:chgData name="刘博(Bo Liu)" userId="f148b801-df24-4cf2-8972-bd5b31d9646b" providerId="ADAL" clId="{D4B76122-97C7-4199-A788-F6DDFEF75707}" dt="2022-03-03T07:19:02.151" v="0" actId="21"/>
          <ac:spMkLst>
            <pc:docMk/>
            <pc:sldMk cId="1343861080" sldId="335"/>
            <ac:spMk id="12" creationId="{3EF3005E-C35C-4B9B-8566-E8BFF0B19822}"/>
          </ac:spMkLst>
        </pc:spChg>
        <pc:spChg chg="del">
          <ac:chgData name="刘博(Bo Liu)" userId="f148b801-df24-4cf2-8972-bd5b31d9646b" providerId="ADAL" clId="{D4B76122-97C7-4199-A788-F6DDFEF75707}" dt="2022-03-03T07:19:25.520" v="8" actId="21"/>
          <ac:spMkLst>
            <pc:docMk/>
            <pc:sldMk cId="1343861080" sldId="335"/>
            <ac:spMk id="14" creationId="{382ED4FA-2440-4287-8834-214CD66467FA}"/>
          </ac:spMkLst>
        </pc:spChg>
        <pc:spChg chg="del">
          <ac:chgData name="刘博(Bo Liu)" userId="f148b801-df24-4cf2-8972-bd5b31d9646b" providerId="ADAL" clId="{D4B76122-97C7-4199-A788-F6DDFEF75707}" dt="2022-03-03T07:19:02.151" v="0" actId="21"/>
          <ac:spMkLst>
            <pc:docMk/>
            <pc:sldMk cId="1343861080" sldId="335"/>
            <ac:spMk id="83" creationId="{00000000-0000-0000-0000-000000000000}"/>
          </ac:spMkLst>
        </pc:spChg>
      </pc:sldChg>
      <pc:sldChg chg="addSp delSp modSp add del mod">
        <pc:chgData name="刘博(Bo Liu)" userId="f148b801-df24-4cf2-8972-bd5b31d9646b" providerId="ADAL" clId="{D4B76122-97C7-4199-A788-F6DDFEF75707}" dt="2022-03-03T07:20:24.174" v="30" actId="1076"/>
        <pc:sldMkLst>
          <pc:docMk/>
          <pc:sldMk cId="1318129733" sldId="337"/>
        </pc:sldMkLst>
        <pc:spChg chg="add mod">
          <ac:chgData name="刘博(Bo Liu)" userId="f148b801-df24-4cf2-8972-bd5b31d9646b" providerId="ADAL" clId="{D4B76122-97C7-4199-A788-F6DDFEF75707}" dt="2022-03-03T07:20:24.174" v="30" actId="1076"/>
          <ac:spMkLst>
            <pc:docMk/>
            <pc:sldMk cId="1318129733" sldId="337"/>
            <ac:spMk id="5" creationId="{8EC55914-A9F3-4A3D-9C82-DA94474E1990}"/>
          </ac:spMkLst>
        </pc:spChg>
        <pc:spChg chg="mod">
          <ac:chgData name="刘博(Bo Liu)" userId="f148b801-df24-4cf2-8972-bd5b31d9646b" providerId="ADAL" clId="{D4B76122-97C7-4199-A788-F6DDFEF75707}" dt="2022-03-03T07:20:15.946" v="27" actId="20577"/>
          <ac:spMkLst>
            <pc:docMk/>
            <pc:sldMk cId="1318129733" sldId="337"/>
            <ac:spMk id="11" creationId="{00000000-0000-0000-0000-000000000000}"/>
          </ac:spMkLst>
        </pc:spChg>
        <pc:spChg chg="del">
          <ac:chgData name="刘博(Bo Liu)" userId="f148b801-df24-4cf2-8972-bd5b31d9646b" providerId="ADAL" clId="{D4B76122-97C7-4199-A788-F6DDFEF75707}" dt="2022-03-03T07:19:42.635" v="12" actId="21"/>
          <ac:spMkLst>
            <pc:docMk/>
            <pc:sldMk cId="1318129733" sldId="337"/>
            <ac:spMk id="13" creationId="{00000000-0000-0000-0000-000000000000}"/>
          </ac:spMkLst>
        </pc:spChg>
      </pc:sldChg>
      <pc:sldChg chg="modSp mod">
        <pc:chgData name="刘博(Bo Liu)" userId="f148b801-df24-4cf2-8972-bd5b31d9646b" providerId="ADAL" clId="{D4B76122-97C7-4199-A788-F6DDFEF75707}" dt="2022-03-03T07:32:11.205" v="57" actId="21"/>
        <pc:sldMkLst>
          <pc:docMk/>
          <pc:sldMk cId="2225125790" sldId="762"/>
        </pc:sldMkLst>
        <pc:spChg chg="mod">
          <ac:chgData name="刘博(Bo Liu)" userId="f148b801-df24-4cf2-8972-bd5b31d9646b" providerId="ADAL" clId="{D4B76122-97C7-4199-A788-F6DDFEF75707}" dt="2022-03-03T07:32:11.205" v="57" actId="21"/>
          <ac:spMkLst>
            <pc:docMk/>
            <pc:sldMk cId="2225125790" sldId="762"/>
            <ac:spMk id="8" creationId="{232E27DE-1404-409F-B8BE-21FF360397CC}"/>
          </ac:spMkLst>
        </pc:spChg>
      </pc:sldChg>
      <pc:sldChg chg="addSp delSp modSp mod">
        <pc:chgData name="刘博(Bo Liu)" userId="f148b801-df24-4cf2-8972-bd5b31d9646b" providerId="ADAL" clId="{D4B76122-97C7-4199-A788-F6DDFEF75707}" dt="2022-03-03T07:22:59.209" v="55" actId="21"/>
        <pc:sldMkLst>
          <pc:docMk/>
          <pc:sldMk cId="2966440904" sldId="768"/>
        </pc:sldMkLst>
        <pc:grpChg chg="add del">
          <ac:chgData name="刘博(Bo Liu)" userId="f148b801-df24-4cf2-8972-bd5b31d9646b" providerId="ADAL" clId="{D4B76122-97C7-4199-A788-F6DDFEF75707}" dt="2022-03-03T07:22:59.209" v="55" actId="21"/>
          <ac:grpSpMkLst>
            <pc:docMk/>
            <pc:sldMk cId="2966440904" sldId="768"/>
            <ac:grpSpMk id="29" creationId="{9F6D65D3-3E47-4E1D-A0D1-82874659B725}"/>
          </ac:grpSpMkLst>
        </pc:grpChg>
        <pc:picChg chg="add del mod">
          <ac:chgData name="刘博(Bo Liu)" userId="f148b801-df24-4cf2-8972-bd5b31d9646b" providerId="ADAL" clId="{D4B76122-97C7-4199-A788-F6DDFEF75707}" dt="2022-03-03T07:22:51.726" v="51" actId="1076"/>
          <ac:picMkLst>
            <pc:docMk/>
            <pc:sldMk cId="2966440904" sldId="768"/>
            <ac:picMk id="24" creationId="{B42941D6-1486-4D7B-AFB1-4631E5C94E4E}"/>
          </ac:picMkLst>
        </pc:picChg>
      </pc:sldChg>
      <pc:sldChg chg="del">
        <pc:chgData name="刘博(Bo Liu)" userId="f148b801-df24-4cf2-8972-bd5b31d9646b" providerId="ADAL" clId="{D4B76122-97C7-4199-A788-F6DDFEF75707}" dt="2022-03-03T07:22:12.008" v="47" actId="47"/>
        <pc:sldMkLst>
          <pc:docMk/>
          <pc:sldMk cId="4095493635" sldId="771"/>
        </pc:sldMkLst>
      </pc:sldChg>
      <pc:sldChg chg="del">
        <pc:chgData name="刘博(Bo Liu)" userId="f148b801-df24-4cf2-8972-bd5b31d9646b" providerId="ADAL" clId="{D4B76122-97C7-4199-A788-F6DDFEF75707}" dt="2022-03-03T07:22:12.008" v="47" actId="47"/>
        <pc:sldMkLst>
          <pc:docMk/>
          <pc:sldMk cId="3483261160" sldId="772"/>
        </pc:sldMkLst>
      </pc:sldChg>
      <pc:sldChg chg="del">
        <pc:chgData name="刘博(Bo Liu)" userId="f148b801-df24-4cf2-8972-bd5b31d9646b" providerId="ADAL" clId="{D4B76122-97C7-4199-A788-F6DDFEF75707}" dt="2022-03-03T07:22:12.008" v="47" actId="47"/>
        <pc:sldMkLst>
          <pc:docMk/>
          <pc:sldMk cId="393917996" sldId="773"/>
        </pc:sldMkLst>
      </pc:sldChg>
      <pc:sldChg chg="del">
        <pc:chgData name="刘博(Bo Liu)" userId="f148b801-df24-4cf2-8972-bd5b31d9646b" providerId="ADAL" clId="{D4B76122-97C7-4199-A788-F6DDFEF75707}" dt="2022-03-03T07:22:12.008" v="47" actId="47"/>
        <pc:sldMkLst>
          <pc:docMk/>
          <pc:sldMk cId="1809537370" sldId="777"/>
        </pc:sldMkLst>
      </pc:sldChg>
      <pc:sldChg chg="del">
        <pc:chgData name="刘博(Bo Liu)" userId="f148b801-df24-4cf2-8972-bd5b31d9646b" providerId="ADAL" clId="{D4B76122-97C7-4199-A788-F6DDFEF75707}" dt="2022-03-03T07:22:12.008" v="47" actId="47"/>
        <pc:sldMkLst>
          <pc:docMk/>
          <pc:sldMk cId="1569106076" sldId="778"/>
        </pc:sldMkLst>
      </pc:sldChg>
      <pc:sldChg chg="del">
        <pc:chgData name="刘博(Bo Liu)" userId="f148b801-df24-4cf2-8972-bd5b31d9646b" providerId="ADAL" clId="{D4B76122-97C7-4199-A788-F6DDFEF75707}" dt="2022-03-03T07:22:12.008" v="47" actId="47"/>
        <pc:sldMkLst>
          <pc:docMk/>
          <pc:sldMk cId="3411706847" sldId="779"/>
        </pc:sldMkLst>
      </pc:sldChg>
      <pc:sldChg chg="del">
        <pc:chgData name="刘博(Bo Liu)" userId="f148b801-df24-4cf2-8972-bd5b31d9646b" providerId="ADAL" clId="{D4B76122-97C7-4199-A788-F6DDFEF75707}" dt="2022-03-03T07:22:12.008" v="47" actId="47"/>
        <pc:sldMkLst>
          <pc:docMk/>
          <pc:sldMk cId="554358740" sldId="780"/>
        </pc:sldMkLst>
      </pc:sldChg>
      <pc:sldChg chg="modSp del mod">
        <pc:chgData name="刘博(Bo Liu)" userId="f148b801-df24-4cf2-8972-bd5b31d9646b" providerId="ADAL" clId="{D4B76122-97C7-4199-A788-F6DDFEF75707}" dt="2022-03-03T07:22:12.008" v="47" actId="47"/>
        <pc:sldMkLst>
          <pc:docMk/>
          <pc:sldMk cId="3084229698" sldId="784"/>
        </pc:sldMkLst>
        <pc:spChg chg="mod">
          <ac:chgData name="刘博(Bo Liu)" userId="f148b801-df24-4cf2-8972-bd5b31d9646b" providerId="ADAL" clId="{D4B76122-97C7-4199-A788-F6DDFEF75707}" dt="2022-03-03T07:20:49.205" v="35"/>
          <ac:spMkLst>
            <pc:docMk/>
            <pc:sldMk cId="3084229698" sldId="784"/>
            <ac:spMk id="11" creationId="{00000000-0000-0000-0000-000000000000}"/>
          </ac:spMkLst>
        </pc:spChg>
      </pc:sldChg>
      <pc:sldChg chg="modSp add del mod">
        <pc:chgData name="刘博(Bo Liu)" userId="f148b801-df24-4cf2-8972-bd5b31d9646b" providerId="ADAL" clId="{D4B76122-97C7-4199-A788-F6DDFEF75707}" dt="2022-03-03T07:22:12.008" v="47" actId="47"/>
        <pc:sldMkLst>
          <pc:docMk/>
          <pc:sldMk cId="2520163295" sldId="785"/>
        </pc:sldMkLst>
        <pc:spChg chg="mod">
          <ac:chgData name="刘博(Bo Liu)" userId="f148b801-df24-4cf2-8972-bd5b31d9646b" providerId="ADAL" clId="{D4B76122-97C7-4199-A788-F6DDFEF75707}" dt="2022-03-03T07:21:18.821" v="45" actId="1076"/>
          <ac:spMkLst>
            <pc:docMk/>
            <pc:sldMk cId="2520163295" sldId="785"/>
            <ac:spMk id="4" creationId="{7B0962CE-81C9-4F5A-B504-D1B99EA8B98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8C724C-4708-954E-B8DA-A6EFB3DD100F}" type="datetimeFigureOut">
              <a:rPr kumimoji="1" lang="zh-CN" altLang="en-US" smtClean="0"/>
              <a:pPr/>
              <a:t>2022/3/3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88925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778250" y="9428163"/>
            <a:ext cx="288925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049759-2698-934B-A1A0-1AF641D57A0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02063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9C9874-DE1E-48CB-A603-4C70CD126593}" type="datetimeFigureOut">
              <a:rPr lang="de-DE" smtClean="0"/>
              <a:pPr/>
              <a:t>03.03.2022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5400" y="744538"/>
            <a:ext cx="661828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CEB38-DA38-4F43-AFB8-94FE45CA5866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9767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EA4335"/>
                </a:solidFill>
                <a:effectLst/>
                <a:latin typeface="arial" panose="020B0604020202020204" pitchFamily="34" charset="0"/>
              </a:rPr>
              <a:t>版本控制</a:t>
            </a:r>
            <a:r>
              <a:rPr lang="zh-CN" alt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是指对软件开发过程中各种程序代码、配置文件及说明文档等文件变更的管理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B38-DA38-4F43-AFB8-94FE45CA5866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0365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D63384"/>
                </a:solidFill>
                <a:effectLst/>
                <a:latin typeface="SFMono-Regular"/>
              </a:rPr>
              <a:t>git pull = git fetch + git merge</a:t>
            </a:r>
          </a:p>
          <a:p>
            <a:r>
              <a:rPr lang="en-US" altLang="zh-CN" dirty="0">
                <a:solidFill>
                  <a:srgbClr val="000000"/>
                </a:solidFill>
                <a:effectLst/>
              </a:rPr>
              <a:t>git pull origin </a:t>
            </a:r>
            <a:r>
              <a:rPr lang="en-US" altLang="zh-CN" dirty="0" err="1">
                <a:solidFill>
                  <a:srgbClr val="000000"/>
                </a:solidFill>
                <a:effectLst/>
              </a:rPr>
              <a:t>master</a:t>
            </a:r>
            <a:r>
              <a:rPr lang="en-US" altLang="zh-CN" dirty="0" err="1">
                <a:solidFill>
                  <a:srgbClr val="666600"/>
                </a:solidFill>
                <a:effectLst/>
              </a:rPr>
              <a:t>:</a:t>
            </a:r>
            <a:r>
              <a:rPr lang="en-US" altLang="zh-CN" dirty="0" err="1">
                <a:solidFill>
                  <a:srgbClr val="000000"/>
                </a:solidFill>
                <a:effectLst/>
              </a:rPr>
              <a:t>brantest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C69927-1670-BF40-9F2F-65FEE44D5310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966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git ls-files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B38-DA38-4F43-AFB8-94FE45CA5866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5249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EA4335"/>
                </a:solidFill>
                <a:effectLst/>
                <a:latin typeface="arial" panose="020B0604020202020204" pitchFamily="34" charset="0"/>
              </a:rPr>
              <a:t>OSCHINA</a:t>
            </a:r>
            <a:r>
              <a:rPr lang="en-US" altLang="zh-CN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.NET </a:t>
            </a:r>
            <a:r>
              <a:rPr lang="zh-CN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是目前领先的中文开源技术社区</a:t>
            </a:r>
            <a:endParaRPr lang="en-US" altLang="zh-CN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900" dirty="0" err="1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Github</a:t>
            </a:r>
            <a:r>
              <a:rPr lang="en-US" altLang="zh-CN" sz="9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  </a:t>
            </a:r>
            <a:r>
              <a:rPr lang="zh-CN" altLang="en-US" sz="9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是一个基于</a:t>
            </a:r>
            <a:r>
              <a:rPr lang="en-US" altLang="zh-CN" sz="9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git</a:t>
            </a:r>
            <a:r>
              <a:rPr lang="zh-CN" altLang="en-US" sz="9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实现在线代码托管的仓库，向互联网开放，企业版要收钱。</a:t>
            </a:r>
            <a:endParaRPr lang="en-US" altLang="zh-CN" sz="9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Gitlab   </a:t>
            </a:r>
            <a:r>
              <a:rPr lang="zh-CN" altLang="en-US" sz="9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类似 </a:t>
            </a:r>
            <a:r>
              <a:rPr lang="en-US" altLang="zh-CN" sz="900" dirty="0" err="1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github</a:t>
            </a:r>
            <a:r>
              <a:rPr lang="zh-CN" altLang="en-US" sz="9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，一般用于在企业内搭建</a:t>
            </a:r>
            <a:r>
              <a:rPr lang="en-US" altLang="zh-CN" sz="9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git</a:t>
            </a:r>
            <a:r>
              <a:rPr lang="zh-CN" altLang="en-US" sz="9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私服，要自己搭环境。</a:t>
            </a:r>
            <a:endParaRPr lang="en-US" altLang="zh-CN" sz="9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900" dirty="0" err="1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Gitee</a:t>
            </a:r>
            <a:r>
              <a:rPr lang="en-US" altLang="zh-CN" sz="9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    </a:t>
            </a:r>
            <a:r>
              <a:rPr lang="zh-CN" altLang="en-US" sz="9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即码云，是 </a:t>
            </a:r>
            <a:r>
              <a:rPr lang="en-US" altLang="zh-CN" sz="900" dirty="0" err="1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oschina</a:t>
            </a:r>
            <a:r>
              <a:rPr lang="en-US" altLang="zh-CN" sz="9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sz="9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免费给企业用的，不用自己搭建环境，可以建立自己的私有仓库</a:t>
            </a:r>
            <a:endParaRPr lang="en-US" altLang="zh-CN" sz="9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C69927-1670-BF40-9F2F-65FEE44D5310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1111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B38-DA38-4F43-AFB8-94FE45CA5866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2649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无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24"/>
          <p:cNvSpPr>
            <a:spLocks noGrp="1"/>
          </p:cNvSpPr>
          <p:nvPr>
            <p:ph type="title"/>
          </p:nvPr>
        </p:nvSpPr>
        <p:spPr>
          <a:xfrm>
            <a:off x="1376313" y="1617466"/>
            <a:ext cx="6956982" cy="994172"/>
          </a:xfrm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0"/>
          </p:nvPr>
        </p:nvSpPr>
        <p:spPr>
          <a:xfrm>
            <a:off x="1376313" y="2611638"/>
            <a:ext cx="6956982" cy="604838"/>
          </a:xfrm>
        </p:spPr>
        <p:txBody>
          <a:bodyPr>
            <a:no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文字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579" y="41980"/>
            <a:ext cx="656578" cy="344966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0" y="1"/>
            <a:ext cx="8008456" cy="572655"/>
          </a:xfrm>
        </p:spPr>
        <p:txBody>
          <a:bodyPr>
            <a:normAutofit/>
          </a:bodyPr>
          <a:lstStyle>
            <a:lvl1pPr marL="0">
              <a:defRPr sz="24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373674" y="925637"/>
            <a:ext cx="8427427" cy="3848588"/>
          </a:xfrm>
        </p:spPr>
        <p:txBody>
          <a:bodyPr/>
          <a:lstStyle>
            <a:lvl1pPr marL="0" indent="0">
              <a:lnSpc>
                <a:spcPts val="1999"/>
              </a:lnSpc>
              <a:spcBef>
                <a:spcPts val="0"/>
              </a:spcBef>
              <a:spcAft>
                <a:spcPts val="600"/>
              </a:spcAft>
              <a:buFont typeface="+mj-ea"/>
              <a:buAutoNum type="ea1JpnChsDbPeriod"/>
              <a:defRPr sz="2201" b="0" i="0">
                <a:latin typeface="Microsoft YaHei" charset="-122"/>
                <a:ea typeface="Microsoft YaHei" charset="-122"/>
              </a:defRPr>
            </a:lvl1pPr>
            <a:lvl2pPr marL="180019" indent="0">
              <a:lnSpc>
                <a:spcPts val="1999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b="0" i="0">
                <a:latin typeface="Microsoft YaHei" charset="-122"/>
                <a:ea typeface="Microsoft YaHei" charset="-122"/>
              </a:defRPr>
            </a:lvl2pPr>
            <a:lvl3pPr marL="360036" indent="0">
              <a:lnSpc>
                <a:spcPts val="1999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UcPeriod"/>
              <a:defRPr sz="1601" b="0" i="0">
                <a:latin typeface="Microsoft YaHei" charset="-122"/>
                <a:ea typeface="Microsoft YaHei" charset="-122"/>
              </a:defRPr>
            </a:lvl3pPr>
            <a:lvl4pPr marL="540055" indent="0">
              <a:lnSpc>
                <a:spcPts val="1999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399" b="0" i="0">
                <a:latin typeface="Microsoft YaHei" charset="-122"/>
                <a:ea typeface="Microsoft YaHei" charset="-122"/>
              </a:defRPr>
            </a:lvl4pPr>
            <a:lvl5pPr marL="540530" indent="0">
              <a:lnSpc>
                <a:spcPts val="1999"/>
              </a:lnSpc>
              <a:spcBef>
                <a:spcPts val="0"/>
              </a:spcBef>
              <a:spcAft>
                <a:spcPts val="600"/>
              </a:spcAft>
              <a:buNone/>
              <a:defRPr b="0" i="0">
                <a:latin typeface="Microsoft YaHei" charset="-122"/>
                <a:ea typeface="Microsoft YaHei" charset="-122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CN" altLang="en-US" dirty="0"/>
          </a:p>
        </p:txBody>
      </p:sp>
      <p:cxnSp>
        <p:nvCxnSpPr>
          <p:cNvPr id="9" name="直线连接符 8"/>
          <p:cNvCxnSpPr/>
          <p:nvPr/>
        </p:nvCxnSpPr>
        <p:spPr>
          <a:xfrm>
            <a:off x="0" y="581891"/>
            <a:ext cx="9144000" cy="0"/>
          </a:xfrm>
          <a:prstGeom prst="line">
            <a:avLst/>
          </a:prstGeom>
          <a:ln w="12700">
            <a:gradFill>
              <a:gsLst>
                <a:gs pos="100000">
                  <a:schemeClr val="accent2"/>
                </a:gs>
                <a:gs pos="16000">
                  <a:srgbClr val="53A4F1"/>
                </a:gs>
                <a:gs pos="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062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文字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0" y="0"/>
            <a:ext cx="8008456" cy="572655"/>
          </a:xfrm>
        </p:spPr>
        <p:txBody>
          <a:bodyPr>
            <a:normAutofit/>
          </a:bodyPr>
          <a:lstStyle>
            <a:lvl1pPr marL="0">
              <a:defRPr sz="2400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373672" y="925635"/>
            <a:ext cx="8427427" cy="3848588"/>
          </a:xfrm>
        </p:spPr>
        <p:txBody>
          <a:bodyPr/>
          <a:lstStyle>
            <a:lvl1pPr>
              <a:defRPr sz="2200">
                <a:latin typeface="+mn-ea"/>
                <a:ea typeface="+mn-ea"/>
                <a:cs typeface="Hiragino Sans GB W3" charset="-122"/>
              </a:defRPr>
            </a:lvl1pPr>
            <a:lvl2pPr>
              <a:defRPr sz="1800">
                <a:latin typeface="+mn-ea"/>
                <a:ea typeface="+mn-ea"/>
                <a:cs typeface="Hiragino Sans GB W3" charset="-122"/>
              </a:defRPr>
            </a:lvl2pPr>
            <a:lvl3pPr>
              <a:defRPr sz="1600" b="1">
                <a:latin typeface="+mn-ea"/>
                <a:ea typeface="+mn-ea"/>
                <a:cs typeface="Hiragino Sans GB W3" charset="-122"/>
              </a:defRPr>
            </a:lvl3pPr>
            <a:lvl4pPr marL="745331" indent="-342900">
              <a:buFont typeface="+mj-lt"/>
              <a:buAutoNum type="alphaLcPeriod"/>
              <a:defRPr sz="1400" b="1">
                <a:latin typeface="+mn-ea"/>
                <a:ea typeface="+mn-ea"/>
                <a:cs typeface="Hiragino Sans GB W3" charset="-122"/>
              </a:defRPr>
            </a:lvl4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  <a:endParaRPr kumimoji="1" lang="en-US" altLang="zh-CN" dirty="0"/>
          </a:p>
          <a:p>
            <a:pPr lvl="4"/>
            <a:endParaRPr kumimoji="1" lang="zh-CN" altLang="en-US" dirty="0"/>
          </a:p>
        </p:txBody>
      </p:sp>
      <p:cxnSp>
        <p:nvCxnSpPr>
          <p:cNvPr id="9" name="直线连接符 8"/>
          <p:cNvCxnSpPr/>
          <p:nvPr userDrawn="1"/>
        </p:nvCxnSpPr>
        <p:spPr>
          <a:xfrm>
            <a:off x="0" y="581891"/>
            <a:ext cx="9144000" cy="0"/>
          </a:xfrm>
          <a:prstGeom prst="line">
            <a:avLst/>
          </a:prstGeom>
          <a:ln w="12700">
            <a:gradFill>
              <a:gsLst>
                <a:gs pos="100000">
                  <a:schemeClr val="accent3">
                    <a:alpha val="31000"/>
                  </a:schemeClr>
                </a:gs>
                <a:gs pos="16000">
                  <a:srgbClr val="53A4F1"/>
                </a:gs>
                <a:gs pos="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809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0" y="0"/>
            <a:ext cx="7886536" cy="581891"/>
          </a:xfrm>
        </p:spPr>
        <p:txBody>
          <a:bodyPr vert="horz" lIns="91440" tIns="45720" rIns="91440" bIns="45720" rtlCol="0" anchor="ctr">
            <a:normAutofit/>
          </a:bodyPr>
          <a:lstStyle>
            <a:lvl1pPr marL="0">
              <a:defRPr kumimoji="1" lang="zh-CN" altLang="en-US"/>
            </a:lvl1pPr>
          </a:lstStyle>
          <a:p>
            <a:pPr marL="180000" lvl="0"/>
            <a:r>
              <a:rPr kumimoji="1" lang="zh-CN" altLang="en-US" dirty="0"/>
              <a:t>单击此处编辑母版标题样式</a:t>
            </a:r>
          </a:p>
        </p:txBody>
      </p:sp>
      <p:cxnSp>
        <p:nvCxnSpPr>
          <p:cNvPr id="10" name="直线连接符 9"/>
          <p:cNvCxnSpPr/>
          <p:nvPr userDrawn="1"/>
        </p:nvCxnSpPr>
        <p:spPr>
          <a:xfrm>
            <a:off x="0" y="581891"/>
            <a:ext cx="9144000" cy="0"/>
          </a:xfrm>
          <a:prstGeom prst="line">
            <a:avLst/>
          </a:prstGeom>
          <a:ln w="12700">
            <a:gradFill>
              <a:gsLst>
                <a:gs pos="100000">
                  <a:schemeClr val="accent3">
                    <a:alpha val="31000"/>
                  </a:schemeClr>
                </a:gs>
                <a:gs pos="16000">
                  <a:srgbClr val="53A4F1"/>
                </a:gs>
                <a:gs pos="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 userDrawn="1"/>
        </p:nvGrpSpPr>
        <p:grpSpPr>
          <a:xfrm>
            <a:off x="1937709" y="172629"/>
            <a:ext cx="5268582" cy="4970871"/>
            <a:chOff x="1937709" y="172629"/>
            <a:chExt cx="5268582" cy="4970871"/>
          </a:xfrm>
        </p:grpSpPr>
        <p:sp>
          <p:nvSpPr>
            <p:cNvPr id="3" name="椭圆 2"/>
            <p:cNvSpPr/>
            <p:nvPr/>
          </p:nvSpPr>
          <p:spPr bwMode="auto">
            <a:xfrm>
              <a:off x="2350417" y="172629"/>
              <a:ext cx="4855874" cy="4855874"/>
            </a:xfrm>
            <a:prstGeom prst="ellipse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椭圆 3"/>
            <p:cNvSpPr/>
            <p:nvPr/>
          </p:nvSpPr>
          <p:spPr bwMode="auto">
            <a:xfrm>
              <a:off x="2144063" y="287626"/>
              <a:ext cx="4855874" cy="4855874"/>
            </a:xfrm>
            <a:prstGeom prst="ellips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椭圆 4"/>
            <p:cNvSpPr/>
            <p:nvPr/>
          </p:nvSpPr>
          <p:spPr bwMode="auto">
            <a:xfrm>
              <a:off x="1937709" y="183701"/>
              <a:ext cx="4855874" cy="4855874"/>
            </a:xfrm>
            <a:prstGeom prst="ellipse">
              <a:avLst/>
            </a:prstGeom>
            <a:noFill/>
            <a:ln w="12700">
              <a:solidFill>
                <a:schemeClr val="accent3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 bwMode="auto">
            <a:xfrm>
              <a:off x="2172879" y="172629"/>
              <a:ext cx="4798243" cy="4798243"/>
            </a:xfrm>
            <a:prstGeom prst="ellipse">
              <a:avLst/>
            </a:prstGeom>
            <a:noFill/>
            <a:ln w="76200">
              <a:gradFill flip="none" rotWithShape="1">
                <a:gsLst>
                  <a:gs pos="0">
                    <a:schemeClr val="accent1">
                      <a:lumMod val="89000"/>
                    </a:schemeClr>
                  </a:gs>
                  <a:gs pos="100000">
                    <a:schemeClr val="accent3"/>
                  </a:gs>
                </a:gsLst>
                <a:lin ang="9600000" scaled="0"/>
                <a:tileRect/>
              </a:gra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2335682" y="1852982"/>
            <a:ext cx="4472637" cy="809888"/>
          </a:xfrm>
        </p:spPr>
        <p:txBody>
          <a:bodyPr>
            <a:noAutofit/>
          </a:bodyPr>
          <a:lstStyle>
            <a:lvl1pPr algn="ctr">
              <a:defRPr sz="28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72602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 12"/>
          <p:cNvGrpSpPr/>
          <p:nvPr userDrawn="1"/>
        </p:nvGrpSpPr>
        <p:grpSpPr>
          <a:xfrm>
            <a:off x="6994690" y="1397094"/>
            <a:ext cx="1803201" cy="3363036"/>
            <a:chOff x="6979606" y="1354654"/>
            <a:chExt cx="1803201" cy="3363036"/>
          </a:xfrm>
        </p:grpSpPr>
        <p:sp>
          <p:nvSpPr>
            <p:cNvPr id="14" name="任意形状 13"/>
            <p:cNvSpPr/>
            <p:nvPr/>
          </p:nvSpPr>
          <p:spPr bwMode="auto">
            <a:xfrm rot="5084597">
              <a:off x="7253290" y="2102047"/>
              <a:ext cx="733701" cy="281913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alpha val="59000"/>
                  </a:schemeClr>
                </a:gs>
                <a:gs pos="0">
                  <a:schemeClr val="accent1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任意形状 14"/>
            <p:cNvSpPr/>
            <p:nvPr/>
          </p:nvSpPr>
          <p:spPr bwMode="auto">
            <a:xfrm rot="20131729">
              <a:off x="7486792" y="1828747"/>
              <a:ext cx="591124" cy="227129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alpha val="59000"/>
                  </a:schemeClr>
                </a:gs>
                <a:gs pos="0">
                  <a:schemeClr val="accent1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6" name="任意形状 15"/>
            <p:cNvSpPr/>
            <p:nvPr/>
          </p:nvSpPr>
          <p:spPr bwMode="auto">
            <a:xfrm rot="1229697">
              <a:off x="8344820" y="1354654"/>
              <a:ext cx="437987" cy="168289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alpha val="59000"/>
                  </a:schemeClr>
                </a:gs>
                <a:gs pos="0">
                  <a:schemeClr val="accent1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7" name="任意形状 16"/>
            <p:cNvSpPr/>
            <p:nvPr/>
          </p:nvSpPr>
          <p:spPr bwMode="auto">
            <a:xfrm rot="14949829">
              <a:off x="8190977" y="3083716"/>
              <a:ext cx="275933" cy="106023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alpha val="59000"/>
                  </a:schemeClr>
                </a:gs>
                <a:gs pos="0">
                  <a:schemeClr val="accent1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任意形状 17"/>
            <p:cNvSpPr/>
            <p:nvPr/>
          </p:nvSpPr>
          <p:spPr bwMode="auto">
            <a:xfrm rot="7774341">
              <a:off x="7064554" y="4414552"/>
              <a:ext cx="437987" cy="168289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alpha val="59000"/>
                  </a:schemeClr>
                </a:gs>
                <a:gs pos="0">
                  <a:schemeClr val="accent1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9" name="任意形状 18"/>
            <p:cNvSpPr/>
            <p:nvPr/>
          </p:nvSpPr>
          <p:spPr bwMode="auto">
            <a:xfrm rot="1229697">
              <a:off x="6979606" y="4249294"/>
              <a:ext cx="437987" cy="168289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alpha val="59000"/>
                  </a:schemeClr>
                </a:gs>
                <a:gs pos="0">
                  <a:schemeClr val="accent1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0" name="任意形状 19"/>
            <p:cNvSpPr/>
            <p:nvPr/>
          </p:nvSpPr>
          <p:spPr bwMode="auto">
            <a:xfrm rot="9076344">
              <a:off x="7300369" y="2490512"/>
              <a:ext cx="437987" cy="168289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alpha val="59000"/>
                  </a:schemeClr>
                </a:gs>
                <a:gs pos="0">
                  <a:schemeClr val="accent1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640459" y="1933990"/>
            <a:ext cx="7886536" cy="994172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grpSp>
        <p:nvGrpSpPr>
          <p:cNvPr id="40" name="组 39"/>
          <p:cNvGrpSpPr/>
          <p:nvPr userDrawn="1"/>
        </p:nvGrpSpPr>
        <p:grpSpPr>
          <a:xfrm>
            <a:off x="241898" y="273615"/>
            <a:ext cx="2196562" cy="3388425"/>
            <a:chOff x="1000868" y="1266245"/>
            <a:chExt cx="1904446" cy="2937807"/>
          </a:xfrm>
          <a:effectLst>
            <a:outerShdw blurRad="50800" dist="38100" dir="2700000" sx="1000" sy="1000" algn="tl" rotWithShape="0">
              <a:schemeClr val="bg1">
                <a:lumMod val="65000"/>
                <a:alpha val="23000"/>
              </a:schemeClr>
            </a:outerShdw>
          </a:effectLst>
        </p:grpSpPr>
        <p:sp>
          <p:nvSpPr>
            <p:cNvPr id="41" name="任意形状 40"/>
            <p:cNvSpPr/>
            <p:nvPr/>
          </p:nvSpPr>
          <p:spPr bwMode="auto">
            <a:xfrm rot="20131729">
              <a:off x="1410162" y="1683062"/>
              <a:ext cx="711061" cy="273214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alpha val="59000"/>
                  </a:schemeClr>
                </a:gs>
                <a:gs pos="0">
                  <a:schemeClr val="accent1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2" name="任意形状 41"/>
            <p:cNvSpPr/>
            <p:nvPr/>
          </p:nvSpPr>
          <p:spPr bwMode="auto">
            <a:xfrm rot="20131729">
              <a:off x="1179375" y="1266245"/>
              <a:ext cx="379740" cy="145909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alpha val="59000"/>
                  </a:schemeClr>
                </a:gs>
                <a:gs pos="0">
                  <a:schemeClr val="accent1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3" name="任意形状 42"/>
            <p:cNvSpPr/>
            <p:nvPr/>
          </p:nvSpPr>
          <p:spPr bwMode="auto">
            <a:xfrm rot="1229697">
              <a:off x="2525574" y="1831879"/>
              <a:ext cx="379740" cy="145909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alpha val="59000"/>
                  </a:schemeClr>
                </a:gs>
                <a:gs pos="0">
                  <a:schemeClr val="accent1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4" name="任意形状 43"/>
            <p:cNvSpPr/>
            <p:nvPr/>
          </p:nvSpPr>
          <p:spPr bwMode="auto">
            <a:xfrm rot="14949829">
              <a:off x="2392190" y="3330997"/>
              <a:ext cx="239237" cy="91923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alpha val="59000"/>
                  </a:schemeClr>
                </a:gs>
                <a:gs pos="0">
                  <a:schemeClr val="accent1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5" name="任意形状 44"/>
            <p:cNvSpPr/>
            <p:nvPr/>
          </p:nvSpPr>
          <p:spPr bwMode="auto">
            <a:xfrm rot="7774341">
              <a:off x="1074519" y="3941227"/>
              <a:ext cx="379740" cy="145909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alpha val="59000"/>
                  </a:schemeClr>
                </a:gs>
                <a:gs pos="0">
                  <a:schemeClr val="accent1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6" name="任意形状 45"/>
            <p:cNvSpPr/>
            <p:nvPr/>
          </p:nvSpPr>
          <p:spPr bwMode="auto">
            <a:xfrm rot="17100000">
              <a:off x="995878" y="2088554"/>
              <a:ext cx="965360" cy="370924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alpha val="59000"/>
                  </a:schemeClr>
                </a:gs>
                <a:gs pos="0">
                  <a:schemeClr val="accent1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7" name="任意形状 46"/>
            <p:cNvSpPr/>
            <p:nvPr/>
          </p:nvSpPr>
          <p:spPr bwMode="auto">
            <a:xfrm rot="12262582">
              <a:off x="1283012" y="2549492"/>
              <a:ext cx="965360" cy="370924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alpha val="59000"/>
                  </a:schemeClr>
                </a:gs>
                <a:gs pos="0">
                  <a:schemeClr val="accent1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8" name="任意形状 47"/>
            <p:cNvSpPr/>
            <p:nvPr/>
          </p:nvSpPr>
          <p:spPr bwMode="auto">
            <a:xfrm rot="7754170">
              <a:off x="1518257" y="2895330"/>
              <a:ext cx="756367" cy="290622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alpha val="59000"/>
                  </a:schemeClr>
                </a:gs>
                <a:gs pos="0">
                  <a:schemeClr val="accent1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9" name="任意形状 48"/>
            <p:cNvSpPr/>
            <p:nvPr/>
          </p:nvSpPr>
          <p:spPr bwMode="auto">
            <a:xfrm rot="1229697">
              <a:off x="1000868" y="3797946"/>
              <a:ext cx="379740" cy="145909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alpha val="59000"/>
                  </a:schemeClr>
                </a:gs>
                <a:gs pos="0">
                  <a:schemeClr val="accent1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1624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目录章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 18"/>
          <p:cNvGrpSpPr/>
          <p:nvPr userDrawn="1"/>
        </p:nvGrpSpPr>
        <p:grpSpPr>
          <a:xfrm>
            <a:off x="214392" y="148723"/>
            <a:ext cx="2919980" cy="1867600"/>
            <a:chOff x="214392" y="148723"/>
            <a:chExt cx="2919980" cy="1867600"/>
          </a:xfrm>
        </p:grpSpPr>
        <p:sp>
          <p:nvSpPr>
            <p:cNvPr id="5" name="任意形状 4"/>
            <p:cNvSpPr/>
            <p:nvPr/>
          </p:nvSpPr>
          <p:spPr bwMode="auto">
            <a:xfrm rot="6507725">
              <a:off x="1361077" y="768741"/>
              <a:ext cx="733701" cy="281913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alpha val="59000"/>
                  </a:schemeClr>
                </a:gs>
                <a:gs pos="0">
                  <a:schemeClr val="accent1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任意形状 5"/>
            <p:cNvSpPr/>
            <p:nvPr/>
          </p:nvSpPr>
          <p:spPr bwMode="auto">
            <a:xfrm rot="21554857">
              <a:off x="1701829" y="586090"/>
              <a:ext cx="591124" cy="227129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alpha val="59000"/>
                  </a:schemeClr>
                </a:gs>
                <a:gs pos="0">
                  <a:schemeClr val="accent1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任意形状 6"/>
            <p:cNvSpPr/>
            <p:nvPr/>
          </p:nvSpPr>
          <p:spPr bwMode="auto">
            <a:xfrm rot="2652825">
              <a:off x="2696385" y="468870"/>
              <a:ext cx="437987" cy="168289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alpha val="59000"/>
                  </a:schemeClr>
                </a:gs>
                <a:gs pos="0">
                  <a:schemeClr val="accent1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任意形状 7"/>
            <p:cNvSpPr/>
            <p:nvPr/>
          </p:nvSpPr>
          <p:spPr bwMode="auto">
            <a:xfrm rot="16372957">
              <a:off x="1198667" y="233678"/>
              <a:ext cx="275933" cy="106023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alpha val="59000"/>
                  </a:schemeClr>
                </a:gs>
                <a:gs pos="0">
                  <a:schemeClr val="accent1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9" name="任意形状 8"/>
            <p:cNvSpPr/>
            <p:nvPr/>
          </p:nvSpPr>
          <p:spPr bwMode="auto">
            <a:xfrm rot="9197469">
              <a:off x="225690" y="683542"/>
              <a:ext cx="437987" cy="168289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alpha val="59000"/>
                  </a:schemeClr>
                </a:gs>
                <a:gs pos="0">
                  <a:schemeClr val="accent1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0" name="任意形状 9"/>
            <p:cNvSpPr/>
            <p:nvPr/>
          </p:nvSpPr>
          <p:spPr bwMode="auto">
            <a:xfrm rot="2652825">
              <a:off x="214392" y="498073"/>
              <a:ext cx="437987" cy="168289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alpha val="59000"/>
                  </a:schemeClr>
                </a:gs>
                <a:gs pos="0">
                  <a:schemeClr val="accent1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任意形状 10"/>
            <p:cNvSpPr/>
            <p:nvPr/>
          </p:nvSpPr>
          <p:spPr bwMode="auto">
            <a:xfrm rot="10499472">
              <a:off x="1283262" y="1088654"/>
              <a:ext cx="437987" cy="168289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alpha val="59000"/>
                  </a:schemeClr>
                </a:gs>
                <a:gs pos="0">
                  <a:schemeClr val="accent1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任意形状 11"/>
            <p:cNvSpPr/>
            <p:nvPr userDrawn="1"/>
          </p:nvSpPr>
          <p:spPr bwMode="auto">
            <a:xfrm rot="18081350">
              <a:off x="286590" y="1603220"/>
              <a:ext cx="596868" cy="229338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alpha val="59000"/>
                  </a:schemeClr>
                </a:gs>
                <a:gs pos="0">
                  <a:schemeClr val="accent1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0" name="组 19"/>
          <p:cNvGrpSpPr/>
          <p:nvPr userDrawn="1"/>
        </p:nvGrpSpPr>
        <p:grpSpPr>
          <a:xfrm rot="8504595">
            <a:off x="5959365" y="3539850"/>
            <a:ext cx="2919980" cy="1867600"/>
            <a:chOff x="214392" y="148723"/>
            <a:chExt cx="2919980" cy="1867600"/>
          </a:xfrm>
        </p:grpSpPr>
        <p:sp>
          <p:nvSpPr>
            <p:cNvPr id="21" name="任意形状 20"/>
            <p:cNvSpPr/>
            <p:nvPr/>
          </p:nvSpPr>
          <p:spPr bwMode="auto">
            <a:xfrm rot="6507725">
              <a:off x="1361077" y="768741"/>
              <a:ext cx="733701" cy="281913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alpha val="59000"/>
                  </a:schemeClr>
                </a:gs>
                <a:gs pos="0">
                  <a:schemeClr val="accent1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2" name="任意形状 21"/>
            <p:cNvSpPr/>
            <p:nvPr/>
          </p:nvSpPr>
          <p:spPr bwMode="auto">
            <a:xfrm rot="21554857">
              <a:off x="1701829" y="586090"/>
              <a:ext cx="591124" cy="227129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alpha val="59000"/>
                  </a:schemeClr>
                </a:gs>
                <a:gs pos="0">
                  <a:schemeClr val="accent1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3" name="任意形状 22"/>
            <p:cNvSpPr/>
            <p:nvPr/>
          </p:nvSpPr>
          <p:spPr bwMode="auto">
            <a:xfrm rot="2652825">
              <a:off x="2696385" y="468870"/>
              <a:ext cx="437987" cy="168289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alpha val="59000"/>
                  </a:schemeClr>
                </a:gs>
                <a:gs pos="0">
                  <a:schemeClr val="accent1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4" name="任意形状 23"/>
            <p:cNvSpPr/>
            <p:nvPr/>
          </p:nvSpPr>
          <p:spPr bwMode="auto">
            <a:xfrm rot="16372957">
              <a:off x="1198667" y="233678"/>
              <a:ext cx="275933" cy="106023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alpha val="59000"/>
                  </a:schemeClr>
                </a:gs>
                <a:gs pos="0">
                  <a:schemeClr val="accent1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5" name="任意形状 24"/>
            <p:cNvSpPr/>
            <p:nvPr/>
          </p:nvSpPr>
          <p:spPr bwMode="auto">
            <a:xfrm rot="9197469">
              <a:off x="225690" y="683542"/>
              <a:ext cx="437987" cy="168289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alpha val="59000"/>
                  </a:schemeClr>
                </a:gs>
                <a:gs pos="0">
                  <a:schemeClr val="accent1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6" name="任意形状 25"/>
            <p:cNvSpPr/>
            <p:nvPr/>
          </p:nvSpPr>
          <p:spPr bwMode="auto">
            <a:xfrm rot="2652825">
              <a:off x="214392" y="498073"/>
              <a:ext cx="437987" cy="168289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alpha val="59000"/>
                  </a:schemeClr>
                </a:gs>
                <a:gs pos="0">
                  <a:schemeClr val="accent1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7" name="任意形状 26"/>
            <p:cNvSpPr/>
            <p:nvPr/>
          </p:nvSpPr>
          <p:spPr bwMode="auto">
            <a:xfrm rot="10499472">
              <a:off x="1283262" y="1088654"/>
              <a:ext cx="437987" cy="168289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alpha val="59000"/>
                  </a:schemeClr>
                </a:gs>
                <a:gs pos="0">
                  <a:schemeClr val="accent1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8" name="任意形状 27"/>
            <p:cNvSpPr/>
            <p:nvPr userDrawn="1"/>
          </p:nvSpPr>
          <p:spPr bwMode="auto">
            <a:xfrm rot="18081350">
              <a:off x="286590" y="1603220"/>
              <a:ext cx="596868" cy="229338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alpha val="59000"/>
                  </a:schemeClr>
                </a:gs>
                <a:gs pos="0">
                  <a:schemeClr val="accent1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2595954" y="2032406"/>
            <a:ext cx="4092713" cy="994172"/>
          </a:xfrm>
        </p:spPr>
        <p:txBody>
          <a:bodyPr/>
          <a:lstStyle>
            <a:lvl1pPr algn="ctr">
              <a:defRPr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83395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62867" y="1965703"/>
            <a:ext cx="7886536" cy="994172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grpSp>
        <p:nvGrpSpPr>
          <p:cNvPr id="3" name="组 2"/>
          <p:cNvGrpSpPr/>
          <p:nvPr userDrawn="1"/>
        </p:nvGrpSpPr>
        <p:grpSpPr>
          <a:xfrm>
            <a:off x="315068" y="1253657"/>
            <a:ext cx="1904446" cy="2937807"/>
            <a:chOff x="1000868" y="1266245"/>
            <a:chExt cx="1904446" cy="2937807"/>
          </a:xfrm>
        </p:grpSpPr>
        <p:sp>
          <p:nvSpPr>
            <p:cNvPr id="4" name="任意形状 3"/>
            <p:cNvSpPr/>
            <p:nvPr/>
          </p:nvSpPr>
          <p:spPr bwMode="auto">
            <a:xfrm rot="3374872">
              <a:off x="1799336" y="2431976"/>
              <a:ext cx="756367" cy="290622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noFill/>
            <a:ln w="12700">
              <a:gradFill flip="none" rotWithShape="1">
                <a:gsLst>
                  <a:gs pos="0">
                    <a:schemeClr val="accent1">
                      <a:alpha val="32000"/>
                    </a:schemeClr>
                  </a:gs>
                  <a:gs pos="99000">
                    <a:schemeClr val="accent3">
                      <a:alpha val="24000"/>
                    </a:schemeClr>
                  </a:gs>
                </a:gsLst>
                <a:lin ang="0" scaled="0"/>
                <a:tileRect/>
              </a:gra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任意形状 4"/>
            <p:cNvSpPr/>
            <p:nvPr/>
          </p:nvSpPr>
          <p:spPr bwMode="auto">
            <a:xfrm rot="9807834">
              <a:off x="1274546" y="2279149"/>
              <a:ext cx="965360" cy="370924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noFill/>
            <a:ln w="12700">
              <a:gradFill flip="none" rotWithShape="1">
                <a:gsLst>
                  <a:gs pos="0">
                    <a:schemeClr val="accent1">
                      <a:alpha val="32000"/>
                    </a:schemeClr>
                  </a:gs>
                  <a:gs pos="99000">
                    <a:schemeClr val="accent3">
                      <a:alpha val="24000"/>
                    </a:schemeClr>
                  </a:gs>
                </a:gsLst>
                <a:lin ang="0" scaled="0"/>
                <a:tileRect/>
              </a:gra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任意形状 5"/>
            <p:cNvSpPr/>
            <p:nvPr/>
          </p:nvSpPr>
          <p:spPr bwMode="auto">
            <a:xfrm rot="17100000">
              <a:off x="995878" y="2088554"/>
              <a:ext cx="965360" cy="370924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noFill/>
            <a:ln w="12700">
              <a:gradFill flip="none" rotWithShape="1">
                <a:gsLst>
                  <a:gs pos="0">
                    <a:schemeClr val="accent1">
                      <a:alpha val="32000"/>
                    </a:schemeClr>
                  </a:gs>
                  <a:gs pos="99000">
                    <a:schemeClr val="accent3">
                      <a:alpha val="24000"/>
                    </a:schemeClr>
                  </a:gs>
                </a:gsLst>
                <a:lin ang="0" scaled="0"/>
                <a:tileRect/>
              </a:gra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任意形状 6"/>
            <p:cNvSpPr/>
            <p:nvPr/>
          </p:nvSpPr>
          <p:spPr bwMode="auto">
            <a:xfrm rot="20131729">
              <a:off x="1410162" y="1683062"/>
              <a:ext cx="711061" cy="273214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noFill/>
            <a:ln w="12700">
              <a:gradFill flip="none" rotWithShape="1">
                <a:gsLst>
                  <a:gs pos="0">
                    <a:schemeClr val="accent1">
                      <a:alpha val="32000"/>
                    </a:schemeClr>
                  </a:gs>
                  <a:gs pos="99000">
                    <a:schemeClr val="accent3">
                      <a:alpha val="24000"/>
                    </a:schemeClr>
                  </a:gs>
                </a:gsLst>
                <a:lin ang="0" scaled="0"/>
                <a:tileRect/>
              </a:gra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任意形状 7"/>
            <p:cNvSpPr/>
            <p:nvPr/>
          </p:nvSpPr>
          <p:spPr bwMode="auto">
            <a:xfrm rot="20131729">
              <a:off x="1179375" y="1266245"/>
              <a:ext cx="379740" cy="145909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noFill/>
            <a:ln w="12700">
              <a:gradFill flip="none" rotWithShape="1">
                <a:gsLst>
                  <a:gs pos="0">
                    <a:schemeClr val="accent1">
                      <a:alpha val="32000"/>
                    </a:schemeClr>
                  </a:gs>
                  <a:gs pos="99000">
                    <a:schemeClr val="accent3">
                      <a:alpha val="24000"/>
                    </a:schemeClr>
                  </a:gs>
                </a:gsLst>
                <a:lin ang="0" scaled="0"/>
                <a:tileRect/>
              </a:gra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任意形状 8"/>
            <p:cNvSpPr/>
            <p:nvPr/>
          </p:nvSpPr>
          <p:spPr bwMode="auto">
            <a:xfrm rot="1229697">
              <a:off x="2525574" y="1831879"/>
              <a:ext cx="379740" cy="145909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noFill/>
            <a:ln w="12700">
              <a:gradFill flip="none" rotWithShape="1">
                <a:gsLst>
                  <a:gs pos="0">
                    <a:schemeClr val="accent1">
                      <a:alpha val="32000"/>
                    </a:schemeClr>
                  </a:gs>
                  <a:gs pos="99000">
                    <a:schemeClr val="accent3">
                      <a:alpha val="24000"/>
                    </a:schemeClr>
                  </a:gs>
                </a:gsLst>
                <a:lin ang="0" scaled="0"/>
                <a:tileRect/>
              </a:gra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任意形状 9"/>
            <p:cNvSpPr/>
            <p:nvPr/>
          </p:nvSpPr>
          <p:spPr bwMode="auto">
            <a:xfrm rot="14949829">
              <a:off x="2392190" y="3330997"/>
              <a:ext cx="239237" cy="91923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noFill/>
            <a:ln w="12700">
              <a:gradFill flip="none" rotWithShape="1">
                <a:gsLst>
                  <a:gs pos="0">
                    <a:schemeClr val="accent1">
                      <a:alpha val="32000"/>
                    </a:schemeClr>
                  </a:gs>
                  <a:gs pos="99000">
                    <a:schemeClr val="accent3">
                      <a:alpha val="24000"/>
                    </a:schemeClr>
                  </a:gs>
                </a:gsLst>
                <a:lin ang="0" scaled="0"/>
                <a:tileRect/>
              </a:gra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任意形状 10"/>
            <p:cNvSpPr/>
            <p:nvPr/>
          </p:nvSpPr>
          <p:spPr bwMode="auto">
            <a:xfrm rot="1229697">
              <a:off x="1000868" y="3797946"/>
              <a:ext cx="379740" cy="145909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noFill/>
            <a:ln w="12700">
              <a:gradFill flip="none" rotWithShape="1">
                <a:gsLst>
                  <a:gs pos="0">
                    <a:schemeClr val="accent1">
                      <a:alpha val="32000"/>
                    </a:schemeClr>
                  </a:gs>
                  <a:gs pos="99000">
                    <a:schemeClr val="accent3">
                      <a:alpha val="24000"/>
                    </a:schemeClr>
                  </a:gs>
                </a:gsLst>
                <a:lin ang="0" scaled="0"/>
                <a:tileRect/>
              </a:gra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任意形状 11"/>
            <p:cNvSpPr/>
            <p:nvPr/>
          </p:nvSpPr>
          <p:spPr bwMode="auto">
            <a:xfrm rot="7774341">
              <a:off x="1074519" y="3941227"/>
              <a:ext cx="379740" cy="145909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noFill/>
            <a:ln w="12700">
              <a:gradFill flip="none" rotWithShape="1">
                <a:gsLst>
                  <a:gs pos="0">
                    <a:schemeClr val="accent1">
                      <a:alpha val="32000"/>
                    </a:schemeClr>
                  </a:gs>
                  <a:gs pos="99000">
                    <a:schemeClr val="accent3">
                      <a:alpha val="24000"/>
                    </a:schemeClr>
                  </a:gs>
                </a:gsLst>
                <a:lin ang="0" scaled="0"/>
                <a:tileRect/>
              </a:gra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任意形状 12"/>
            <p:cNvSpPr/>
            <p:nvPr/>
          </p:nvSpPr>
          <p:spPr bwMode="auto">
            <a:xfrm rot="8407615">
              <a:off x="1876410" y="2823595"/>
              <a:ext cx="636128" cy="244422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noFill/>
            <a:ln w="12700">
              <a:gradFill flip="none" rotWithShape="1">
                <a:gsLst>
                  <a:gs pos="0">
                    <a:schemeClr val="accent1">
                      <a:alpha val="32000"/>
                    </a:schemeClr>
                  </a:gs>
                  <a:gs pos="99000">
                    <a:schemeClr val="accent3">
                      <a:alpha val="24000"/>
                    </a:schemeClr>
                  </a:gs>
                </a:gsLst>
                <a:lin ang="0" scaled="0"/>
                <a:tileRect/>
              </a:gra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" name="直线连接符 13"/>
          <p:cNvCxnSpPr/>
          <p:nvPr userDrawn="1"/>
        </p:nvCxnSpPr>
        <p:spPr>
          <a:xfrm>
            <a:off x="3462867" y="2767195"/>
            <a:ext cx="5681133" cy="0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592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 userDrawn="1"/>
        </p:nvGrpSpPr>
        <p:grpSpPr>
          <a:xfrm>
            <a:off x="-2408684" y="-2508330"/>
            <a:ext cx="6421883" cy="6181842"/>
            <a:chOff x="4027296" y="1089653"/>
            <a:chExt cx="399561" cy="384626"/>
          </a:xfrm>
        </p:grpSpPr>
        <p:sp>
          <p:nvSpPr>
            <p:cNvPr id="4" name="椭圆 3"/>
            <p:cNvSpPr/>
            <p:nvPr/>
          </p:nvSpPr>
          <p:spPr bwMode="auto">
            <a:xfrm>
              <a:off x="4071257" y="1104947"/>
              <a:ext cx="355600" cy="355600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椭圆 4"/>
            <p:cNvSpPr/>
            <p:nvPr/>
          </p:nvSpPr>
          <p:spPr bwMode="auto">
            <a:xfrm>
              <a:off x="4027296" y="1118679"/>
              <a:ext cx="355600" cy="355600"/>
            </a:xfrm>
            <a:prstGeom prst="ellipse">
              <a:avLst/>
            </a:prstGeom>
            <a:noFill/>
            <a:ln w="9525">
              <a:solidFill>
                <a:schemeClr val="accent3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 bwMode="auto">
            <a:xfrm>
              <a:off x="4041812" y="1089653"/>
              <a:ext cx="355600" cy="355600"/>
            </a:xfrm>
            <a:prstGeom prst="ellips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675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1404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514099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" y="0"/>
            <a:ext cx="9144000" cy="5143500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alpha val="95000"/>
                </a:schemeClr>
              </a:gs>
              <a:gs pos="90000">
                <a:schemeClr val="tx2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113" y="45211"/>
            <a:ext cx="661090" cy="356063"/>
          </a:xfrm>
          <a:prstGeom prst="rect">
            <a:avLst/>
          </a:prstGeom>
        </p:spPr>
      </p:pic>
      <p:sp>
        <p:nvSpPr>
          <p:cNvPr id="23" name="斜纹 22"/>
          <p:cNvSpPr/>
          <p:nvPr userDrawn="1"/>
        </p:nvSpPr>
        <p:spPr>
          <a:xfrm>
            <a:off x="1" y="1"/>
            <a:ext cx="4953810" cy="1787457"/>
          </a:xfrm>
          <a:prstGeom prst="diagStripe">
            <a:avLst>
              <a:gd name="adj" fmla="val 53607"/>
            </a:avLst>
          </a:prstGeom>
          <a:solidFill>
            <a:schemeClr val="tx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4" name="斜纹 23"/>
          <p:cNvSpPr/>
          <p:nvPr userDrawn="1"/>
        </p:nvSpPr>
        <p:spPr>
          <a:xfrm>
            <a:off x="0" y="18037"/>
            <a:ext cx="3126229" cy="3308823"/>
          </a:xfrm>
          <a:prstGeom prst="diagStripe">
            <a:avLst>
              <a:gd name="adj" fmla="val 60536"/>
            </a:avLst>
          </a:prstGeom>
          <a:solidFill>
            <a:schemeClr val="tx2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8" name="斜纹 27"/>
          <p:cNvSpPr/>
          <p:nvPr userDrawn="1"/>
        </p:nvSpPr>
        <p:spPr>
          <a:xfrm rot="10800000">
            <a:off x="4122100" y="3118894"/>
            <a:ext cx="5021901" cy="2022096"/>
          </a:xfrm>
          <a:prstGeom prst="diagStripe">
            <a:avLst>
              <a:gd name="adj" fmla="val 45899"/>
            </a:avLst>
          </a:prstGeom>
          <a:solidFill>
            <a:schemeClr val="tx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9" name="斜纹 28"/>
          <p:cNvSpPr/>
          <p:nvPr userDrawn="1"/>
        </p:nvSpPr>
        <p:spPr>
          <a:xfrm rot="10800000">
            <a:off x="2041815" y="3732934"/>
            <a:ext cx="7102180" cy="1410566"/>
          </a:xfrm>
          <a:prstGeom prst="diagStripe">
            <a:avLst>
              <a:gd name="adj" fmla="val 64133"/>
            </a:avLst>
          </a:prstGeom>
          <a:solidFill>
            <a:schemeClr val="tx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" name="标题占位符 2"/>
          <p:cNvSpPr>
            <a:spLocks noGrp="1"/>
          </p:cNvSpPr>
          <p:nvPr>
            <p:ph type="title"/>
          </p:nvPr>
        </p:nvSpPr>
        <p:spPr>
          <a:xfrm>
            <a:off x="628732" y="273844"/>
            <a:ext cx="7886536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>
          <a:xfrm>
            <a:off x="628732" y="1369219"/>
            <a:ext cx="7886536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  <a:endParaRPr kumimoji="1" lang="en-US" altLang="zh-CN" dirty="0"/>
          </a:p>
          <a:p>
            <a:pPr lvl="4"/>
            <a:r>
              <a:rPr kumimoji="1" lang="zh-CN" altLang="en-US" dirty="0"/>
              <a:t> 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4" r:id="rId3"/>
    <p:sldLayoutId id="2147483659" r:id="rId4"/>
    <p:sldLayoutId id="2147483660" r:id="rId5"/>
    <p:sldLayoutId id="2147483661" r:id="rId6"/>
    <p:sldLayoutId id="2147483663" r:id="rId7"/>
    <p:sldLayoutId id="2147483664" r:id="rId8"/>
    <p:sldLayoutId id="2147483662" r:id="rId9"/>
    <p:sldLayoutId id="2147483665" r:id="rId10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sz="2400" b="1" kern="1200">
          <a:solidFill>
            <a:schemeClr val="bg1"/>
          </a:solidFill>
          <a:latin typeface="Microsoft YaHei" charset="-122"/>
          <a:ea typeface="Microsoft YaHei" charset="-122"/>
          <a:cs typeface="Microsoft YaHei" charset="-122"/>
        </a:defRPr>
      </a:lvl1pPr>
    </p:titleStyle>
    <p:bodyStyle>
      <a:lvl1pPr marL="0" indent="0" algn="l" defTabSz="6858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Font typeface="+mj-ea"/>
        <a:buAutoNum type="ea1JpnChsDbPeriod"/>
        <a:defRPr sz="2400" b="1" kern="1200">
          <a:solidFill>
            <a:schemeClr val="bg1"/>
          </a:solidFill>
          <a:latin typeface="+mn-ea"/>
          <a:ea typeface="+mn-ea"/>
          <a:cs typeface="Hiragino Sans GB W3" charset="-122"/>
        </a:defRPr>
      </a:lvl1pPr>
      <a:lvl2pPr marL="180000" indent="0" algn="l" defTabSz="6858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Font typeface="+mj-lt"/>
        <a:buAutoNum type="arabicPeriod"/>
        <a:defRPr sz="1800" b="1" kern="1200">
          <a:solidFill>
            <a:schemeClr val="bg1"/>
          </a:solidFill>
          <a:latin typeface="+mn-ea"/>
          <a:ea typeface="+mn-ea"/>
          <a:cs typeface="Hiragino Sans GB W3" charset="-122"/>
        </a:defRPr>
      </a:lvl2pPr>
      <a:lvl3pPr marL="360000" indent="0" algn="l" defTabSz="6858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Font typeface="+mj-lt"/>
        <a:buAutoNum type="alphaUcPeriod"/>
        <a:defRPr sz="1600" b="1" kern="1200">
          <a:solidFill>
            <a:schemeClr val="bg1"/>
          </a:solidFill>
          <a:latin typeface="+mn-ea"/>
          <a:ea typeface="+mn-ea"/>
          <a:cs typeface="Hiragino Sans GB W3" charset="-122"/>
        </a:defRPr>
      </a:lvl3pPr>
      <a:lvl4pPr marL="540000" indent="0" algn="l" defTabSz="6858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Font typeface="+mj-lt"/>
        <a:buAutoNum type="alphaLcPeriod"/>
        <a:defRPr sz="1400" b="1" kern="1200">
          <a:solidFill>
            <a:schemeClr val="bg1"/>
          </a:solidFill>
          <a:latin typeface="+mn-ea"/>
          <a:ea typeface="+mn-ea"/>
          <a:cs typeface="Hiragino Sans GB W3" charset="-122"/>
        </a:defRPr>
      </a:lvl4pPr>
      <a:lvl5pPr marL="540000" indent="0" algn="l" defTabSz="6858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Font typeface="Wingdings" charset="2"/>
        <a:buNone/>
        <a:defRPr sz="1400" kern="1200">
          <a:solidFill>
            <a:schemeClr val="bg1"/>
          </a:solidFill>
          <a:latin typeface="+mn-ea"/>
          <a:ea typeface="+mn-ea"/>
          <a:cs typeface="Hiragino Sans GB W3" charset="-122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hyperlink" Target="https://git-scm.com/download/mac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mailto:email@example.com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 txBox="1">
            <a:spLocks/>
          </p:cNvSpPr>
          <p:nvPr/>
        </p:nvSpPr>
        <p:spPr>
          <a:xfrm>
            <a:off x="1093509" y="1904214"/>
            <a:ext cx="6956982" cy="707424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Git</a:t>
            </a:r>
            <a:r>
              <a:rPr lang="zh-CN" altLang="en-US" sz="3200" dirty="0">
                <a:solidFill>
                  <a:schemeClr val="bg1"/>
                </a:solidFill>
              </a:rPr>
              <a:t>的介绍和使用</a:t>
            </a:r>
          </a:p>
        </p:txBody>
      </p:sp>
      <p:sp>
        <p:nvSpPr>
          <p:cNvPr id="12" name="文本占位符 2"/>
          <p:cNvSpPr txBox="1">
            <a:spLocks/>
          </p:cNvSpPr>
          <p:nvPr/>
        </p:nvSpPr>
        <p:spPr>
          <a:xfrm>
            <a:off x="1093509" y="2611638"/>
            <a:ext cx="6956982" cy="604838"/>
          </a:xfrm>
          <a:prstGeom prst="rect">
            <a:avLst/>
          </a:prstGeom>
        </p:spPr>
        <p:txBody>
          <a:bodyPr>
            <a:noAutofit/>
          </a:bodyPr>
          <a:lstStyle>
            <a:lvl1pPr marL="132160" indent="-132160" algn="l" defTabSz="6858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Char char="l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270272" indent="-138113" algn="l" defTabSz="6858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Char char="l"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402431" indent="-132160" algn="l" defTabSz="6858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Char char="l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540544" indent="-138113" algn="l" defTabSz="6858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Char char="l"/>
              <a:defRPr sz="1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672704" indent="-132160" algn="l" defTabSz="6858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Char char="l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zh-CN" altLang="en-US" b="0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EC55914-A9F3-4A3D-9C82-DA94474E1990}"/>
              </a:ext>
            </a:extLst>
          </p:cNvPr>
          <p:cNvSpPr txBox="1"/>
          <p:nvPr/>
        </p:nvSpPr>
        <p:spPr>
          <a:xfrm>
            <a:off x="4215382" y="3015370"/>
            <a:ext cx="3374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华大股份大</a:t>
            </a:r>
            <a:r>
              <a:rPr lang="en-US" altLang="zh-CN" sz="1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IT</a:t>
            </a:r>
            <a:r>
              <a:rPr lang="zh-CN" altLang="en-US" sz="1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部</a:t>
            </a:r>
            <a:r>
              <a:rPr lang="en-US" altLang="zh-CN" sz="1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-</a:t>
            </a:r>
            <a:r>
              <a:rPr lang="zh-CN" altLang="en-US" sz="1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王泰福</a:t>
            </a:r>
          </a:p>
        </p:txBody>
      </p:sp>
    </p:spTree>
    <p:extLst>
      <p:ext uri="{BB962C8B-B14F-4D97-AF65-F5344CB8AC3E}">
        <p14:creationId xmlns:p14="http://schemas.microsoft.com/office/powerpoint/2010/main" val="131812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9"/>
    </mc:Choice>
    <mc:Fallback xmlns="">
      <p:transition spd="slow" advTm="73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2691E2D-B1F6-4227-B1D0-2D54C70E04DC}"/>
              </a:ext>
            </a:extLst>
          </p:cNvPr>
          <p:cNvSpPr txBox="1"/>
          <p:nvPr/>
        </p:nvSpPr>
        <p:spPr>
          <a:xfrm>
            <a:off x="102033" y="90249"/>
            <a:ext cx="45772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远程仓库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DA67DE6-6B64-4263-A00B-D2C7293A1A21}"/>
              </a:ext>
            </a:extLst>
          </p:cNvPr>
          <p:cNvSpPr txBox="1"/>
          <p:nvPr/>
        </p:nvSpPr>
        <p:spPr>
          <a:xfrm>
            <a:off x="488124" y="1160670"/>
            <a:ext cx="4255952" cy="320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1. git clone  https://github.com/lh3/wgsim.git</a:t>
            </a:r>
          </a:p>
          <a:p>
            <a:pPr>
              <a:lnSpc>
                <a:spcPct val="150000"/>
              </a:lnSpc>
            </a:pPr>
            <a:r>
              <a:rPr kumimoji="1"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克隆一个已有的远程</a:t>
            </a:r>
            <a:r>
              <a:rPr kumimoji="1"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git</a:t>
            </a:r>
            <a:r>
              <a:rPr kumimoji="1"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仓库</a:t>
            </a:r>
            <a:endParaRPr kumimoji="1" lang="en-US" altLang="zh-CN" sz="105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kumimoji="1" lang="en-US" altLang="zh-CN" sz="105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2. git remote add origin https://github.com/lh3/wgsim.git</a:t>
            </a:r>
          </a:p>
          <a:p>
            <a:pPr>
              <a:lnSpc>
                <a:spcPct val="150000"/>
              </a:lnSpc>
            </a:pPr>
            <a:r>
              <a:rPr kumimoji="1"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把一个已有的本地仓库与远程仓库关联起来。</a:t>
            </a:r>
            <a:endParaRPr kumimoji="1" lang="en-US" altLang="zh-CN" sz="105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kumimoji="1" lang="en-US" altLang="zh-CN" sz="105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3. git push origin master/ git push origin dev</a:t>
            </a:r>
          </a:p>
          <a:p>
            <a:pPr>
              <a:lnSpc>
                <a:spcPct val="150000"/>
              </a:lnSpc>
            </a:pPr>
            <a:r>
              <a:rPr kumimoji="1"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可以把本地库的所有内容推送到远程库</a:t>
            </a:r>
            <a:r>
              <a:rPr kumimoji="1"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master/dev</a:t>
            </a:r>
            <a:r>
              <a:rPr kumimoji="1"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分支</a:t>
            </a:r>
            <a:endParaRPr kumimoji="1" lang="en-US" altLang="zh-CN" sz="105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kumimoji="1" lang="en-US" altLang="zh-CN" sz="105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4. git pull origin </a:t>
            </a:r>
            <a:r>
              <a:rPr lang="en-US" altLang="zh-CN" sz="1050" dirty="0" err="1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master:test</a:t>
            </a:r>
            <a:endParaRPr lang="en-US" altLang="zh-CN" sz="105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将远程 </a:t>
            </a:r>
            <a:r>
              <a: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origin </a:t>
            </a:r>
            <a:r>
              <a:rPr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的 </a:t>
            </a:r>
            <a:r>
              <a: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master </a:t>
            </a:r>
            <a:r>
              <a:rPr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分支拉取过来，与本地的</a:t>
            </a:r>
            <a:r>
              <a: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test</a:t>
            </a:r>
            <a:r>
              <a:rPr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分支合并。</a:t>
            </a:r>
            <a:endParaRPr lang="en-US" altLang="zh-CN" sz="105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kumimoji="1" lang="en-US" altLang="zh-CN" sz="105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5. git pull = git fetch + git merge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3E14749-56E9-4EDF-A8AD-6F6A8300D7C6}"/>
              </a:ext>
            </a:extLst>
          </p:cNvPr>
          <p:cNvGrpSpPr/>
          <p:nvPr/>
        </p:nvGrpSpPr>
        <p:grpSpPr>
          <a:xfrm>
            <a:off x="4996800" y="1686272"/>
            <a:ext cx="3124281" cy="1633513"/>
            <a:chOff x="5634110" y="1412672"/>
            <a:chExt cx="3206971" cy="1633513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35FBF821-6CA6-47D5-A9B6-7303C4143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4110" y="1412672"/>
              <a:ext cx="3206971" cy="1633513"/>
            </a:xfrm>
            <a:prstGeom prst="rect">
              <a:avLst/>
            </a:prstGeom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9E7E562F-8E59-4E0A-893C-AD731B15D908}"/>
                </a:ext>
              </a:extLst>
            </p:cNvPr>
            <p:cNvSpPr txBox="1"/>
            <p:nvPr/>
          </p:nvSpPr>
          <p:spPr>
            <a:xfrm>
              <a:off x="7159990" y="1412672"/>
              <a:ext cx="492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800" b="1" dirty="0">
                  <a:latin typeface="SimHei" charset="-122"/>
                  <a:ea typeface="SimHei" charset="-122"/>
                  <a:cs typeface="SimHei" charset="-122"/>
                </a:rPr>
                <a:t>/clone</a:t>
              </a:r>
              <a:endParaRPr kumimoji="1" lang="zh-CN" altLang="en-US" sz="800" b="1" dirty="0">
                <a:latin typeface="SimHei" charset="-122"/>
                <a:ea typeface="SimHei" charset="-122"/>
                <a:cs typeface="SimHe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274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5"/>
    </mc:Choice>
    <mc:Fallback xmlns="">
      <p:transition spd="slow" advTm="56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6D3ADEB-3985-4469-AB1C-FE9D7C293ABE}"/>
              </a:ext>
            </a:extLst>
          </p:cNvPr>
          <p:cNvSpPr txBox="1"/>
          <p:nvPr/>
        </p:nvSpPr>
        <p:spPr>
          <a:xfrm>
            <a:off x="154015" y="-28511"/>
            <a:ext cx="4576608" cy="559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分支管理</a:t>
            </a:r>
            <a:endParaRPr lang="en-US" altLang="zh-CN" sz="24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D34696C-C8E0-4596-A846-9FB6ADA176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74"/>
          <a:stretch/>
        </p:blipFill>
        <p:spPr>
          <a:xfrm>
            <a:off x="3978634" y="1638603"/>
            <a:ext cx="4775218" cy="254551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29B3C39-FDA4-4CDF-8A7F-0BD5BD5EF9A9}"/>
              </a:ext>
            </a:extLst>
          </p:cNvPr>
          <p:cNvSpPr txBox="1"/>
          <p:nvPr/>
        </p:nvSpPr>
        <p:spPr>
          <a:xfrm>
            <a:off x="3921035" y="1234324"/>
            <a:ext cx="457937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分支模型是</a:t>
            </a:r>
            <a:r>
              <a: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Git</a:t>
            </a:r>
            <a:r>
              <a:rPr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最显著的特点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885E295-D587-467E-8507-0BD64B178657}"/>
              </a:ext>
            </a:extLst>
          </p:cNvPr>
          <p:cNvSpPr txBox="1"/>
          <p:nvPr/>
        </p:nvSpPr>
        <p:spPr>
          <a:xfrm>
            <a:off x="470791" y="959378"/>
            <a:ext cx="4579374" cy="3932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1. git branch</a:t>
            </a:r>
          </a:p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查看分支，“*”表示当前分支</a:t>
            </a:r>
            <a:endParaRPr lang="en-US" altLang="zh-CN" sz="105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2. git branch &lt;name&gt;</a:t>
            </a:r>
          </a:p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创建分支</a:t>
            </a:r>
            <a:endParaRPr lang="en-US" altLang="zh-CN" sz="105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3. git checkout &lt;name&gt;</a:t>
            </a:r>
          </a:p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切换分支</a:t>
            </a:r>
            <a:endParaRPr lang="en-US" altLang="zh-CN" sz="105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4.</a:t>
            </a:r>
            <a:r>
              <a:rPr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git checkout -b &lt;name&gt;</a:t>
            </a:r>
          </a:p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创建并切换该分支</a:t>
            </a:r>
            <a:endParaRPr lang="en-US" altLang="zh-CN" sz="105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5. git merge &lt;name&gt;</a:t>
            </a:r>
          </a:p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合并某分支到当前分支</a:t>
            </a:r>
            <a:endParaRPr lang="en-US" altLang="zh-CN" sz="105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6. git branch -m/-M &lt;</a:t>
            </a:r>
            <a:r>
              <a:rPr lang="en-US" altLang="zh-CN" sz="1050" dirty="0" err="1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oldname</a:t>
            </a:r>
            <a:r>
              <a: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&gt; &lt;newname&gt; </a:t>
            </a:r>
          </a:p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重命名分支</a:t>
            </a:r>
            <a:endParaRPr lang="en-US" altLang="zh-CN" sz="105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7. git branch -d &lt;name&gt;</a:t>
            </a:r>
          </a:p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删除分支</a:t>
            </a:r>
            <a:endParaRPr lang="en-US" altLang="zh-CN" sz="105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8. git branch &lt;name&gt; &lt;</a:t>
            </a:r>
            <a:r>
              <a:rPr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删除分支的</a:t>
            </a:r>
            <a:r>
              <a:rPr lang="en-US" altLang="zh-CN" sz="1050" dirty="0" err="1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commitID</a:t>
            </a:r>
            <a:r>
              <a: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恢复的删除分支</a:t>
            </a:r>
            <a:endParaRPr lang="en-US" altLang="zh-CN" sz="105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13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332"/>
    </mc:Choice>
    <mc:Fallback xmlns="">
      <p:transition spd="slow" advTm="60332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7833BA-1AEA-424B-B517-32FB196EB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冲突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F9B22B3-43F7-4B78-937B-340095634F29}"/>
              </a:ext>
            </a:extLst>
          </p:cNvPr>
          <p:cNvSpPr txBox="1"/>
          <p:nvPr/>
        </p:nvSpPr>
        <p:spPr>
          <a:xfrm>
            <a:off x="103910" y="997072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1.</a:t>
            </a:r>
            <a:r>
              <a:rPr kumimoji="1" lang="zh-CN" altLang="en-US" sz="1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本地分支操作冲突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C343239-969E-47BB-B42F-F6D59B133F9D}"/>
              </a:ext>
            </a:extLst>
          </p:cNvPr>
          <p:cNvSpPr txBox="1"/>
          <p:nvPr/>
        </p:nvSpPr>
        <p:spPr>
          <a:xfrm>
            <a:off x="384465" y="1617643"/>
            <a:ext cx="376150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test</a:t>
            </a:r>
            <a:r>
              <a:rPr kumimoji="1" lang="zh-CN" altLang="en-US" sz="14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分支</a:t>
            </a:r>
            <a:r>
              <a:rPr kumimoji="1" lang="zh-CN" altLang="en-US" sz="1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修改文件</a:t>
            </a:r>
            <a:r>
              <a:rPr kumimoji="1" lang="en-US" altLang="zh-CN" sz="1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init.txt</a:t>
            </a:r>
            <a:r>
              <a:rPr kumimoji="1" lang="zh-CN" altLang="en-US" sz="1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，并执行提交操作</a:t>
            </a:r>
            <a:endParaRPr kumimoji="1" lang="en-US" altLang="zh-CN" sz="1400" dirty="0">
              <a:solidFill>
                <a:schemeClr val="bg1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kumimoji="1" lang="en-US" altLang="zh-CN" sz="14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Master</a:t>
            </a:r>
            <a:r>
              <a:rPr kumimoji="1" lang="zh-CN" altLang="en-US" sz="14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分支</a:t>
            </a:r>
            <a:r>
              <a:rPr kumimoji="1" lang="zh-CN" altLang="en-US" sz="1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也修改文件</a:t>
            </a:r>
            <a:r>
              <a:rPr kumimoji="1" lang="en-US" altLang="zh-CN" sz="1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init.txt</a:t>
            </a:r>
            <a:r>
              <a:rPr kumimoji="1" lang="zh-CN" altLang="en-US" sz="1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（修改内容不一致），并执行提交操作</a:t>
            </a:r>
            <a:endParaRPr kumimoji="1" lang="en-US" altLang="zh-CN" sz="1400" dirty="0">
              <a:solidFill>
                <a:schemeClr val="bg1"/>
              </a:solidFill>
              <a:latin typeface="SimHei" charset="-122"/>
              <a:ea typeface="SimHei" charset="-122"/>
              <a:cs typeface="SimHei" charset="-122"/>
            </a:endParaRPr>
          </a:p>
          <a:p>
            <a:endParaRPr kumimoji="1" lang="en-US" altLang="zh-CN" sz="1400" dirty="0">
              <a:solidFill>
                <a:schemeClr val="bg1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kumimoji="1" lang="zh-CN" altLang="en-US" sz="1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此时，运行</a:t>
            </a:r>
            <a:r>
              <a:rPr kumimoji="1" lang="en-US" altLang="zh-CN" sz="1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git merge</a:t>
            </a:r>
            <a:r>
              <a:rPr kumimoji="1" lang="zh-CN" altLang="en-US" sz="1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操作就会出现冲突</a:t>
            </a:r>
            <a:endParaRPr kumimoji="1" lang="en-US" altLang="zh-CN" sz="1400" dirty="0">
              <a:solidFill>
                <a:schemeClr val="bg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45C4304-0D50-4A3C-869A-59A28859D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39" y="3026796"/>
            <a:ext cx="4214362" cy="131507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C694891-2F7E-4118-A7A9-3F22F0583943}"/>
              </a:ext>
            </a:extLst>
          </p:cNvPr>
          <p:cNvSpPr txBox="1"/>
          <p:nvPr/>
        </p:nvSpPr>
        <p:spPr>
          <a:xfrm>
            <a:off x="5051714" y="962437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2.</a:t>
            </a:r>
            <a:r>
              <a:rPr kumimoji="1" lang="zh-CN" altLang="en-US" sz="1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多人协同提交冲突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EB24C3F-B6AF-44B5-BD31-0C33CE892C01}"/>
              </a:ext>
            </a:extLst>
          </p:cNvPr>
          <p:cNvSpPr txBox="1"/>
          <p:nvPr/>
        </p:nvSpPr>
        <p:spPr>
          <a:xfrm>
            <a:off x="5285510" y="1677309"/>
            <a:ext cx="376150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A</a:t>
            </a:r>
            <a:r>
              <a:rPr kumimoji="1" lang="zh-CN" altLang="en-US" sz="1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，</a:t>
            </a:r>
            <a:r>
              <a:rPr kumimoji="1" lang="en-US" altLang="zh-CN" sz="1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B</a:t>
            </a:r>
            <a:r>
              <a:rPr kumimoji="1" lang="zh-CN" altLang="en-US" sz="1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都拉取远程代码</a:t>
            </a:r>
            <a:endParaRPr kumimoji="1" lang="en-US" altLang="zh-CN" sz="1400" dirty="0">
              <a:solidFill>
                <a:schemeClr val="bg1"/>
              </a:solidFill>
              <a:latin typeface="SimHei" charset="-122"/>
              <a:ea typeface="SimHei" charset="-122"/>
              <a:cs typeface="SimHei" charset="-122"/>
            </a:endParaRPr>
          </a:p>
          <a:p>
            <a:endParaRPr kumimoji="1" lang="en-US" altLang="zh-CN" sz="1400" dirty="0">
              <a:solidFill>
                <a:schemeClr val="bg1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kumimoji="1" lang="en-US" altLang="zh-CN" sz="1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A</a:t>
            </a:r>
            <a:r>
              <a:rPr kumimoji="1" lang="zh-CN" altLang="en-US" sz="1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先更新文件</a:t>
            </a:r>
            <a:r>
              <a:rPr kumimoji="1" lang="en-US" altLang="zh-CN" sz="1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init.txt</a:t>
            </a:r>
            <a:r>
              <a:rPr kumimoji="1" lang="zh-CN" altLang="en-US" sz="1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文件内容，提交到本地库并</a:t>
            </a:r>
            <a:r>
              <a:rPr kumimoji="1" lang="en-US" altLang="zh-CN" sz="1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push</a:t>
            </a:r>
            <a:r>
              <a:rPr kumimoji="1" lang="zh-CN" altLang="en-US" sz="1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到远程仓库</a:t>
            </a:r>
            <a:endParaRPr kumimoji="1" lang="en-US" altLang="zh-CN" sz="1400" dirty="0">
              <a:solidFill>
                <a:schemeClr val="bg1"/>
              </a:solidFill>
              <a:latin typeface="SimHei" charset="-122"/>
              <a:ea typeface="SimHei" charset="-122"/>
              <a:cs typeface="SimHei" charset="-122"/>
            </a:endParaRPr>
          </a:p>
          <a:p>
            <a:endParaRPr kumimoji="1" lang="en-US" altLang="zh-CN" sz="1400" dirty="0">
              <a:solidFill>
                <a:schemeClr val="bg1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kumimoji="1" lang="zh-CN" altLang="en-US" sz="1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此时</a:t>
            </a:r>
            <a:r>
              <a:rPr kumimoji="1" lang="en-US" altLang="zh-CN" sz="1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B</a:t>
            </a:r>
            <a:r>
              <a:rPr kumimoji="1" lang="zh-CN" altLang="en-US" sz="1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也更新了</a:t>
            </a:r>
            <a:r>
              <a:rPr kumimoji="1" lang="en-US" altLang="zh-CN" sz="1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init.txt</a:t>
            </a:r>
            <a:r>
              <a:rPr kumimoji="1" lang="zh-CN" altLang="en-US" sz="1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文件，且更新内容不一致，这时他也提交更新到本地仓库，并准备</a:t>
            </a:r>
            <a:r>
              <a:rPr kumimoji="1" lang="en-US" altLang="zh-CN" sz="1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push</a:t>
            </a:r>
            <a:r>
              <a:rPr kumimoji="1" lang="zh-CN" altLang="en-US" sz="1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到远程仓库，这时就会出现了文件冲突</a:t>
            </a:r>
            <a:endParaRPr kumimoji="1" lang="en-US" altLang="zh-CN" sz="1400" dirty="0">
              <a:solidFill>
                <a:schemeClr val="bg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B2B078B-3503-496D-B210-1AF4977F0B19}"/>
              </a:ext>
            </a:extLst>
          </p:cNvPr>
          <p:cNvSpPr txBox="1"/>
          <p:nvPr/>
        </p:nvSpPr>
        <p:spPr>
          <a:xfrm>
            <a:off x="5341196" y="3924736"/>
            <a:ext cx="34896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解决办法：</a:t>
            </a:r>
            <a:r>
              <a:rPr kumimoji="1" lang="en-US" altLang="zh-CN" sz="14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push</a:t>
            </a:r>
            <a:r>
              <a:rPr kumimoji="1" lang="zh-CN" altLang="en-US" sz="14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前先使用</a:t>
            </a:r>
            <a:r>
              <a:rPr kumimoji="1" lang="en-US" altLang="zh-CN" sz="14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git pull</a:t>
            </a:r>
            <a:r>
              <a:rPr kumimoji="1" lang="zh-CN" altLang="en-US" sz="14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拉取远程仓库</a:t>
            </a:r>
            <a:r>
              <a:rPr kumimoji="1" lang="en-US" altLang="zh-CN" sz="14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,</a:t>
            </a:r>
            <a:r>
              <a:rPr kumimoji="1" lang="zh-CN" altLang="en-US" sz="14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然后再解决本地冲突，最后进行</a:t>
            </a:r>
            <a:r>
              <a:rPr kumimoji="1" lang="en-US" altLang="zh-CN" sz="14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push</a:t>
            </a:r>
            <a:endParaRPr kumimoji="1" lang="zh-CN" altLang="en-US" sz="1400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4D27B4B-7E9F-4240-A5C0-116D6DA86277}"/>
              </a:ext>
            </a:extLst>
          </p:cNvPr>
          <p:cNvSpPr txBox="1"/>
          <p:nvPr/>
        </p:nvSpPr>
        <p:spPr>
          <a:xfrm>
            <a:off x="368877" y="4455815"/>
            <a:ext cx="4082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解决办法：</a:t>
            </a:r>
            <a:r>
              <a:rPr kumimoji="1" lang="zh-CN" altLang="en-US" sz="14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手动编辑冲突文件，根据实际情况选择保留</a:t>
            </a:r>
            <a:r>
              <a:rPr kumimoji="1" lang="zh-CN" altLang="en-US" sz="140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的结果，解决冲突后再次提交</a:t>
            </a:r>
            <a:endParaRPr kumimoji="1" lang="zh-CN" altLang="en-US" sz="1400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432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870"/>
    </mc:Choice>
    <mc:Fallback xmlns="">
      <p:transition spd="slow" advTm="21987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F77091B-0206-4E89-9593-A40EBF8DF63D}"/>
              </a:ext>
            </a:extLst>
          </p:cNvPr>
          <p:cNvSpPr txBox="1"/>
          <p:nvPr/>
        </p:nvSpPr>
        <p:spPr>
          <a:xfrm>
            <a:off x="108806" y="-15729"/>
            <a:ext cx="4576608" cy="559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免密登录配置</a:t>
            </a:r>
            <a:endParaRPr lang="en-US" altLang="zh-CN" sz="24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01AB9B-ADC1-4F78-93A7-3B298CE7DE35}"/>
              </a:ext>
            </a:extLst>
          </p:cNvPr>
          <p:cNvSpPr txBox="1"/>
          <p:nvPr/>
        </p:nvSpPr>
        <p:spPr>
          <a:xfrm>
            <a:off x="425237" y="1305694"/>
            <a:ext cx="5874763" cy="539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ssh-keygen -t rsa -C “youremail@example.com”   </a:t>
            </a:r>
            <a:r>
              <a: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#</a:t>
            </a:r>
            <a:r>
              <a:rPr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填写实际邮件，一直回车</a:t>
            </a:r>
            <a:endParaRPr lang="en-US" altLang="zh-CN" sz="105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cat ~/.</a:t>
            </a:r>
            <a:r>
              <a:rPr lang="en-US" altLang="zh-CN" sz="1050" dirty="0" err="1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ssh</a:t>
            </a:r>
            <a:r>
              <a: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/id_rsa.pub</a:t>
            </a:r>
            <a:r>
              <a:rPr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  </a:t>
            </a:r>
            <a:r>
              <a: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#</a:t>
            </a:r>
            <a:r>
              <a:rPr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查看生成的</a:t>
            </a:r>
            <a:r>
              <a: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SSH Key  # </a:t>
            </a:r>
            <a:endParaRPr lang="zh-CN" altLang="en-US" sz="105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D7DD5E0-2494-4202-9060-5BD7002C2EEB}"/>
              </a:ext>
            </a:extLst>
          </p:cNvPr>
          <p:cNvSpPr txBox="1"/>
          <p:nvPr/>
        </p:nvSpPr>
        <p:spPr>
          <a:xfrm>
            <a:off x="365023" y="895854"/>
            <a:ext cx="4579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1. </a:t>
            </a:r>
            <a:r>
              <a:rPr lang="zh-CN" altLang="en-US" sz="1200" b="1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生成 </a:t>
            </a:r>
            <a:r>
              <a:rPr lang="en-US" altLang="zh-CN" sz="1200" b="1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SSH Key</a:t>
            </a:r>
            <a:endParaRPr lang="zh-CN" altLang="en-US" sz="1200" b="1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B8DFEA2-BB41-4EEB-925E-AA6FAF2A9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38" y="2838839"/>
            <a:ext cx="2553545" cy="134711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5D2DB36-4EC7-453B-921A-CA9B55BF0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022" y="2838838"/>
            <a:ext cx="2014538" cy="155733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1747903-9052-44C7-865E-93C3D36E9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6327" y="3247443"/>
            <a:ext cx="3293318" cy="74012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492644E-9831-433F-AFD7-B061DB84B21C}"/>
              </a:ext>
            </a:extLst>
          </p:cNvPr>
          <p:cNvSpPr txBox="1"/>
          <p:nvPr/>
        </p:nvSpPr>
        <p:spPr>
          <a:xfrm>
            <a:off x="365023" y="2282828"/>
            <a:ext cx="4579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2. </a:t>
            </a:r>
            <a:r>
              <a:rPr lang="zh-CN" altLang="en-US" sz="1200" b="1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登录</a:t>
            </a:r>
            <a:r>
              <a:rPr lang="en-US" altLang="zh-CN" sz="1200" b="1" dirty="0" err="1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github</a:t>
            </a:r>
            <a:r>
              <a:rPr lang="en-US" altLang="zh-CN" sz="1200" b="1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en-US" altLang="zh-CN" sz="1200" b="1" dirty="0" err="1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gitlab</a:t>
            </a:r>
            <a:r>
              <a:rPr lang="en-US" altLang="zh-CN" sz="1200" b="1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en-US" altLang="zh-CN" sz="1200" b="1" dirty="0" err="1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gitee</a:t>
            </a:r>
            <a:r>
              <a:rPr lang="zh-CN" altLang="en-US" sz="1200" b="1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，添加上述生成的</a:t>
            </a:r>
            <a:r>
              <a:rPr lang="en-US" altLang="zh-CN" sz="1200" b="1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SSH Key</a:t>
            </a:r>
            <a:endParaRPr lang="zh-CN" altLang="en-US" sz="1200" b="1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3FA8DB8B-CECC-4CF3-9722-84407E838AF1}"/>
              </a:ext>
            </a:extLst>
          </p:cNvPr>
          <p:cNvSpPr/>
          <p:nvPr/>
        </p:nvSpPr>
        <p:spPr bwMode="auto">
          <a:xfrm>
            <a:off x="3029184" y="3411637"/>
            <a:ext cx="222839" cy="276999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013" b="1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4A0F30DD-BDC1-4C84-B93D-BC39F238B46A}"/>
              </a:ext>
            </a:extLst>
          </p:cNvPr>
          <p:cNvSpPr/>
          <p:nvPr/>
        </p:nvSpPr>
        <p:spPr bwMode="auto">
          <a:xfrm>
            <a:off x="5288684" y="3423164"/>
            <a:ext cx="222839" cy="276999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013" b="1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38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8"/>
    </mc:Choice>
    <mc:Fallback xmlns="">
      <p:transition spd="slow" advTm="112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436070" y="1998482"/>
            <a:ext cx="2271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谢谢大家！</a:t>
            </a:r>
          </a:p>
        </p:txBody>
      </p:sp>
    </p:spTree>
    <p:extLst>
      <p:ext uri="{BB962C8B-B14F-4D97-AF65-F5344CB8AC3E}">
        <p14:creationId xmlns:p14="http://schemas.microsoft.com/office/powerpoint/2010/main" val="2713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674"/>
    </mc:Choice>
    <mc:Fallback xmlns="">
      <p:transition spd="slow" advTm="4467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B0962CE-81C9-4F5A-B504-D1B99EA8B983}"/>
              </a:ext>
            </a:extLst>
          </p:cNvPr>
          <p:cNvSpPr txBox="1"/>
          <p:nvPr/>
        </p:nvSpPr>
        <p:spPr>
          <a:xfrm>
            <a:off x="2781360" y="1520724"/>
            <a:ext cx="2788642" cy="1988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	1. git 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简介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2. git 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基本结构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3. git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的安装和配置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4. git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的基本操作命令</a:t>
            </a:r>
            <a:endParaRPr lang="en-US" altLang="zh-CN" sz="12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	5. git</a:t>
            </a:r>
            <a:r>
              <a:rPr lang="zh-CN" altLang="en-US" sz="12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的版本回退和跳转</a:t>
            </a:r>
            <a:endParaRPr lang="zh-CN" altLang="en-US" sz="12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6. 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分支管理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7. 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免密登录</a:t>
            </a:r>
          </a:p>
        </p:txBody>
      </p:sp>
    </p:spTree>
    <p:extLst>
      <p:ext uri="{BB962C8B-B14F-4D97-AF65-F5344CB8AC3E}">
        <p14:creationId xmlns:p14="http://schemas.microsoft.com/office/powerpoint/2010/main" val="176029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5"/>
    </mc:Choice>
    <mc:Fallback xmlns="">
      <p:transition spd="slow" advTm="80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548000" cy="581891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n-ea"/>
                <a:ea typeface="+mn-ea"/>
                <a:cs typeface="Times New Roman" panose="02020603050405020304" pitchFamily="18" charset="0"/>
              </a:rPr>
              <a:t>git </a:t>
            </a:r>
            <a:r>
              <a:rPr lang="zh-CN" altLang="en-US" dirty="0">
                <a:latin typeface="+mn-ea"/>
                <a:ea typeface="+mn-ea"/>
                <a:cs typeface="Times New Roman" panose="02020603050405020304" pitchFamily="18" charset="0"/>
              </a:rPr>
              <a:t>简介</a:t>
            </a:r>
            <a:endParaRPr kumimoji="1" lang="zh-CN" altLang="en-US" dirty="0">
              <a:latin typeface="+mn-ea"/>
              <a:ea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AA80CB2-9BB6-4EB4-B24A-9C6D74933468}"/>
              </a:ext>
            </a:extLst>
          </p:cNvPr>
          <p:cNvSpPr txBox="1"/>
          <p:nvPr/>
        </p:nvSpPr>
        <p:spPr>
          <a:xfrm>
            <a:off x="263350" y="4569881"/>
            <a:ext cx="91712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 altLang="zh-CN" sz="14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Git 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是一个开源的分布式版本控制系统，可以敏捷高效地处理任何或小或大的项目。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0BAFAB-AF94-4345-865C-3FF6B3677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922" y="1874957"/>
            <a:ext cx="2158008" cy="14998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491B727-BAFC-4700-B209-6DA2EC5E3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366" y="1481947"/>
            <a:ext cx="1958233" cy="234518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1D929FC-5A10-44FA-946C-4CBF4744BC0B}"/>
              </a:ext>
            </a:extLst>
          </p:cNvPr>
          <p:cNvSpPr txBox="1"/>
          <p:nvPr/>
        </p:nvSpPr>
        <p:spPr>
          <a:xfrm>
            <a:off x="3143520" y="1365085"/>
            <a:ext cx="20764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zh-CN" altLang="en-US" sz="12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集中化的版本控制系统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6A0FBE4-2283-4047-9BE9-A3C8C82EFD09}"/>
              </a:ext>
            </a:extLst>
          </p:cNvPr>
          <p:cNvSpPr txBox="1"/>
          <p:nvPr/>
        </p:nvSpPr>
        <p:spPr>
          <a:xfrm>
            <a:off x="5971129" y="1030783"/>
            <a:ext cx="23232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zh-CN" altLang="en-US" sz="12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分布式版本控制系统</a:t>
            </a:r>
          </a:p>
        </p:txBody>
      </p:sp>
      <p:pic>
        <p:nvPicPr>
          <p:cNvPr id="1026" name="Picture 2" descr="本地版本控制图解">
            <a:extLst>
              <a:ext uri="{FF2B5EF4-FFF2-40B4-BE49-F238E27FC236}">
                <a16:creationId xmlns:a16="http://schemas.microsoft.com/office/drawing/2014/main" id="{3060BCFE-E6BE-4FC1-AB3D-5944946ED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57" y="1874957"/>
            <a:ext cx="1756729" cy="149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F63C486-8898-4EB5-8C90-4B916F98B771}"/>
              </a:ext>
            </a:extLst>
          </p:cNvPr>
          <p:cNvSpPr txBox="1"/>
          <p:nvPr/>
        </p:nvSpPr>
        <p:spPr>
          <a:xfrm>
            <a:off x="452521" y="1349298"/>
            <a:ext cx="16210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 defTabSz="914400">
              <a:defRPr sz="120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本地版本控制系统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9BEA2E3-5F67-40EB-8758-77E67E7796F7}"/>
              </a:ext>
            </a:extLst>
          </p:cNvPr>
          <p:cNvSpPr txBox="1"/>
          <p:nvPr/>
        </p:nvSpPr>
        <p:spPr>
          <a:xfrm>
            <a:off x="452521" y="3533761"/>
            <a:ext cx="16850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9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无法协同、只适用于独立开发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BF1DBD8-5FF7-466E-9E77-145B9BDBBE11}"/>
              </a:ext>
            </a:extLst>
          </p:cNvPr>
          <p:cNvSpPr txBox="1"/>
          <p:nvPr/>
        </p:nvSpPr>
        <p:spPr>
          <a:xfrm>
            <a:off x="3855889" y="3521169"/>
            <a:ext cx="11079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9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存在单点故障问题</a:t>
            </a:r>
            <a:endParaRPr kumimoji="1" lang="en-US" altLang="zh-CN" sz="900" dirty="0">
              <a:solidFill>
                <a:schemeClr val="bg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EFFA04E-302B-4269-89BB-6129A73E129F}"/>
              </a:ext>
            </a:extLst>
          </p:cNvPr>
          <p:cNvSpPr txBox="1"/>
          <p:nvPr/>
        </p:nvSpPr>
        <p:spPr>
          <a:xfrm>
            <a:off x="268544" y="4199214"/>
            <a:ext cx="75973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 defTabSz="914400">
              <a:defRPr sz="140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版本控制是指对软件开发过程中各种程序代码、配置文件及说明文档等文件变更的管理</a:t>
            </a:r>
          </a:p>
        </p:txBody>
      </p:sp>
    </p:spTree>
    <p:extLst>
      <p:ext uri="{BB962C8B-B14F-4D97-AF65-F5344CB8AC3E}">
        <p14:creationId xmlns:p14="http://schemas.microsoft.com/office/powerpoint/2010/main" val="76580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283"/>
    </mc:Choice>
    <mc:Fallback xmlns="">
      <p:transition spd="slow" advTm="32328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E83E0F4-EE3B-4CE6-9C2A-4C6D5FE31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735" y="2667971"/>
            <a:ext cx="3155816" cy="161542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0D67D5B-C823-4B00-9BA0-A3931B76FFD1}"/>
              </a:ext>
            </a:extLst>
          </p:cNvPr>
          <p:cNvSpPr txBox="1"/>
          <p:nvPr/>
        </p:nvSpPr>
        <p:spPr>
          <a:xfrm>
            <a:off x="0" y="34880"/>
            <a:ext cx="4577243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ct val="0"/>
              </a:spcBef>
              <a:buNone/>
              <a:def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>
                <a:latin typeface="+mn-ea"/>
                <a:ea typeface="+mn-ea"/>
              </a:rPr>
              <a:t>git </a:t>
            </a:r>
            <a:r>
              <a:rPr lang="zh-CN" altLang="en-US" dirty="0">
                <a:latin typeface="+mn-ea"/>
                <a:ea typeface="+mn-ea"/>
              </a:rPr>
              <a:t>基本结构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9A74E6D-4B44-4CFF-993A-ED38E9A358D9}"/>
              </a:ext>
            </a:extLst>
          </p:cNvPr>
          <p:cNvSpPr txBox="1"/>
          <p:nvPr/>
        </p:nvSpPr>
        <p:spPr>
          <a:xfrm>
            <a:off x="5301522" y="1339207"/>
            <a:ext cx="3982586" cy="1068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工作区：项目的工作目录</a:t>
            </a:r>
            <a:endParaRPr lang="en-US" altLang="zh-CN" sz="1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暂存区：修改的文件会暂时存储在该区域，也叫</a:t>
            </a:r>
            <a:r>
              <a:rPr lang="en-US" altLang="zh-CN" sz="1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index</a:t>
            </a:r>
            <a:r>
              <a:rPr lang="zh-CN" altLang="en-US" sz="1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区</a:t>
            </a:r>
            <a:endParaRPr lang="en-US" altLang="zh-CN" sz="1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本地仓库：即</a:t>
            </a:r>
            <a:r>
              <a:rPr lang="zh-CN" altLang="en-US" sz="1100" dirty="0">
                <a:solidFill>
                  <a:schemeClr val="bg1"/>
                </a:solidFill>
                <a:latin typeface="+mn-ea"/>
              </a:rPr>
              <a:t>隐藏目录 </a:t>
            </a:r>
            <a:r>
              <a:rPr lang="en-US" altLang="zh-CN" sz="1100" b="1" dirty="0">
                <a:solidFill>
                  <a:schemeClr val="bg1"/>
                </a:solidFill>
                <a:latin typeface="+mn-ea"/>
              </a:rPr>
              <a:t>.git</a:t>
            </a:r>
            <a:r>
              <a:rPr lang="zh-CN" altLang="en-US" sz="1100" dirty="0">
                <a:solidFill>
                  <a:schemeClr val="bg1"/>
                </a:solidFill>
                <a:latin typeface="+mn-ea"/>
              </a:rPr>
              <a:t>，是 </a:t>
            </a:r>
            <a:r>
              <a:rPr lang="en-US" altLang="zh-CN" sz="1100" dirty="0">
                <a:solidFill>
                  <a:schemeClr val="bg1"/>
                </a:solidFill>
                <a:latin typeface="+mn-ea"/>
              </a:rPr>
              <a:t>Git </a:t>
            </a:r>
            <a:r>
              <a:rPr lang="zh-CN" altLang="en-US" sz="1100" dirty="0">
                <a:solidFill>
                  <a:schemeClr val="bg1"/>
                </a:solidFill>
                <a:latin typeface="+mn-ea"/>
              </a:rPr>
              <a:t>的版本库</a:t>
            </a:r>
            <a:endParaRPr lang="en-US" altLang="zh-CN" sz="11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远程仓库：即常说的</a:t>
            </a:r>
            <a:r>
              <a:rPr lang="en-US" altLang="zh-CN" sz="1100" dirty="0" err="1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github</a:t>
            </a:r>
            <a:r>
              <a:rPr lang="zh-CN" altLang="en-US" sz="1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，</a:t>
            </a:r>
            <a:r>
              <a:rPr lang="en-US" altLang="zh-CN" sz="1100" dirty="0" err="1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gitlab</a:t>
            </a:r>
            <a:r>
              <a:rPr lang="zh-CN" altLang="en-US" sz="1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，可在线获取</a:t>
            </a:r>
            <a:endParaRPr lang="en-US" altLang="zh-CN" sz="1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9F6D65D3-3E47-4E1D-A0D1-82874659B725}"/>
              </a:ext>
            </a:extLst>
          </p:cNvPr>
          <p:cNvGrpSpPr/>
          <p:nvPr/>
        </p:nvGrpSpPr>
        <p:grpSpPr>
          <a:xfrm>
            <a:off x="222849" y="1327225"/>
            <a:ext cx="4780374" cy="2992272"/>
            <a:chOff x="149279" y="1207732"/>
            <a:chExt cx="4652785" cy="2890957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B42941D6-1486-4D7B-AFB1-4631E5C94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279" y="1207732"/>
              <a:ext cx="4652785" cy="2890957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1DABECC-35D2-4650-93F1-65DFCE04DDB4}"/>
                </a:ext>
              </a:extLst>
            </p:cNvPr>
            <p:cNvSpPr txBox="1"/>
            <p:nvPr/>
          </p:nvSpPr>
          <p:spPr>
            <a:xfrm>
              <a:off x="342900" y="2416795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>
                  <a:latin typeface="黑体" panose="02010609060101010101" pitchFamily="49" charset="-122"/>
                  <a:ea typeface="黑体" panose="02010609060101010101" pitchFamily="49" charset="-122"/>
                  <a:cs typeface="SimHei" charset="-122"/>
                </a:rPr>
                <a:t>工作区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DDAB0E6-E1B0-488F-A62F-77FCAC931808}"/>
                </a:ext>
              </a:extLst>
            </p:cNvPr>
            <p:cNvSpPr txBox="1"/>
            <p:nvPr/>
          </p:nvSpPr>
          <p:spPr>
            <a:xfrm>
              <a:off x="1534391" y="2437379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>
                  <a:latin typeface="黑体" panose="02010609060101010101" pitchFamily="49" charset="-122"/>
                  <a:ea typeface="黑体" panose="02010609060101010101" pitchFamily="49" charset="-122"/>
                  <a:cs typeface="SimHei" charset="-122"/>
                </a:rPr>
                <a:t>暂存区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9DFB27ED-771B-4EC3-A0EB-3349C2B7EEC9}"/>
                </a:ext>
              </a:extLst>
            </p:cNvPr>
            <p:cNvSpPr txBox="1"/>
            <p:nvPr/>
          </p:nvSpPr>
          <p:spPr>
            <a:xfrm>
              <a:off x="2549242" y="244608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>
                  <a:latin typeface="黑体" panose="02010609060101010101" pitchFamily="49" charset="-122"/>
                  <a:ea typeface="黑体" panose="02010609060101010101" pitchFamily="49" charset="-122"/>
                  <a:cs typeface="SimHei" charset="-122"/>
                </a:rPr>
                <a:t>本地仓库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71F9E433-432C-42DC-BC9C-38AEB85EA46C}"/>
                </a:ext>
              </a:extLst>
            </p:cNvPr>
            <p:cNvSpPr txBox="1"/>
            <p:nvPr/>
          </p:nvSpPr>
          <p:spPr>
            <a:xfrm>
              <a:off x="3768422" y="244608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>
                  <a:latin typeface="黑体" panose="02010609060101010101" pitchFamily="49" charset="-122"/>
                  <a:ea typeface="黑体" panose="02010609060101010101" pitchFamily="49" charset="-122"/>
                  <a:cs typeface="SimHei" charset="-122"/>
                </a:rPr>
                <a:t>远程仓库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644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608"/>
    </mc:Choice>
    <mc:Fallback xmlns="">
      <p:transition spd="slow" advTm="17960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27E9D2B-1817-4A0C-AFD8-67DA77B489F9}"/>
              </a:ext>
            </a:extLst>
          </p:cNvPr>
          <p:cNvSpPr txBox="1"/>
          <p:nvPr/>
        </p:nvSpPr>
        <p:spPr>
          <a:xfrm>
            <a:off x="167919" y="-75789"/>
            <a:ext cx="4577243" cy="576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git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的安装和配置</a:t>
            </a:r>
            <a:endParaRPr lang="en-US" altLang="zh-CN" sz="24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0B4AFE5-2031-499A-AB15-37FD74EC7F7D}"/>
              </a:ext>
            </a:extLst>
          </p:cNvPr>
          <p:cNvSpPr txBox="1"/>
          <p:nvPr/>
        </p:nvSpPr>
        <p:spPr>
          <a:xfrm>
            <a:off x="338183" y="810953"/>
            <a:ext cx="7929169" cy="171104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marL="257168" indent="-257168">
              <a:lnSpc>
                <a:spcPct val="150000"/>
              </a:lnSpc>
              <a:buAutoNum type="arabicPeriod"/>
            </a:pPr>
            <a:r>
              <a:rPr lang="en-US" altLang="zh-CN" sz="12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git</a:t>
            </a:r>
            <a:r>
              <a:rPr lang="zh-CN" altLang="en-US" sz="12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的安装</a:t>
            </a:r>
            <a:endParaRPr lang="en-US" altLang="zh-CN" sz="12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 b="1" dirty="0" err="1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linux</a:t>
            </a:r>
            <a:r>
              <a:rPr lang="zh-CN" altLang="en-US" sz="1200" b="1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：</a:t>
            </a:r>
            <a:endParaRPr lang="en-US" altLang="zh-CN" sz="1200" b="1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Debian</a:t>
            </a:r>
            <a:r>
              <a:rPr lang="zh-CN" altLang="en-US" sz="12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或</a:t>
            </a:r>
            <a:r>
              <a:rPr lang="en-US" altLang="zh-CN" sz="12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Ubuntu</a:t>
            </a:r>
            <a:r>
              <a:rPr lang="zh-CN" altLang="en-US" sz="12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：</a:t>
            </a:r>
            <a:r>
              <a:rPr lang="en-US" altLang="zh-CN" sz="1200" dirty="0" err="1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sudo</a:t>
            </a:r>
            <a:r>
              <a:rPr lang="en-US" altLang="zh-CN" sz="12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 apt-get install git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Centos: </a:t>
            </a:r>
            <a:r>
              <a:rPr lang="en-US" altLang="zh-CN" sz="1200" dirty="0" err="1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sudo</a:t>
            </a:r>
            <a:r>
              <a:rPr lang="en-US" altLang="zh-CN" sz="12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 yum install git</a:t>
            </a:r>
          </a:p>
          <a:p>
            <a:pPr>
              <a:lnSpc>
                <a:spcPct val="150000"/>
              </a:lnSpc>
            </a:pPr>
            <a:r>
              <a:rPr lang="en-US" altLang="zh-CN" sz="1200" b="1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Windows/</a:t>
            </a:r>
            <a:r>
              <a:rPr lang="en-US" altLang="zh-CN" sz="1200" b="1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macOS </a:t>
            </a:r>
            <a:r>
              <a:rPr lang="zh-CN" altLang="en-US" sz="1200" b="1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：</a:t>
            </a:r>
            <a:endParaRPr lang="en-US" altLang="zh-CN" sz="1200" b="1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下载地址：</a:t>
            </a:r>
            <a:r>
              <a:rPr lang="en-US" altLang="zh-CN" sz="12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</a:t>
            </a:r>
            <a:r>
              <a:rPr lang="en-US" altLang="zh-CN" sz="12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 </a:t>
            </a:r>
            <a:endParaRPr lang="zh-CN" altLang="en-US" sz="12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62FFD27-FE5D-40F5-8196-238BD7D39C33}"/>
              </a:ext>
            </a:extLst>
          </p:cNvPr>
          <p:cNvSpPr txBox="1"/>
          <p:nvPr/>
        </p:nvSpPr>
        <p:spPr>
          <a:xfrm>
            <a:off x="338183" y="3076845"/>
            <a:ext cx="6964465" cy="1711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2. </a:t>
            </a:r>
            <a:r>
              <a:rPr lang="zh-CN" altLang="en-US" sz="12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配置</a:t>
            </a:r>
            <a:r>
              <a:rPr lang="en-US" altLang="zh-CN" sz="12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git</a:t>
            </a:r>
            <a:r>
              <a:rPr lang="zh-CN" altLang="en-US" sz="12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基本信息</a:t>
            </a:r>
            <a:endParaRPr lang="en-US" altLang="zh-CN" sz="12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设置用户名和</a:t>
            </a:r>
            <a:r>
              <a:rPr lang="en-US" altLang="zh-CN" sz="12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email</a:t>
            </a:r>
            <a:r>
              <a:rPr lang="zh-CN" altLang="en-US" sz="12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地址（用户标识）</a:t>
            </a:r>
            <a:endParaRPr lang="en-US" altLang="zh-CN" sz="12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$ git config --global user.name "Your Name"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$ git config --global </a:t>
            </a:r>
            <a:r>
              <a:rPr lang="en-US" altLang="zh-CN" sz="1200" dirty="0" err="1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user.email</a:t>
            </a:r>
            <a:r>
              <a:rPr lang="en-US" altLang="zh-CN" sz="12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email@example.com</a:t>
            </a:r>
            <a:endParaRPr lang="en-US" altLang="zh-CN" sz="12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--global</a:t>
            </a:r>
            <a:r>
              <a:rPr lang="zh-CN" altLang="en-US" sz="12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：表示该机器上所有的</a:t>
            </a:r>
            <a:r>
              <a:rPr lang="en-US" altLang="zh-CN" sz="12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Git</a:t>
            </a:r>
            <a:r>
              <a:rPr lang="zh-CN" altLang="en-US" sz="12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仓库都会使用这个配置</a:t>
            </a:r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24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793"/>
    </mc:Choice>
    <mc:Fallback xmlns="">
      <p:transition spd="slow" advTm="6879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EC13E0E-F537-45F3-B0ED-C1CDF0C6AE1F}"/>
              </a:ext>
            </a:extLst>
          </p:cNvPr>
          <p:cNvSpPr txBox="1"/>
          <p:nvPr/>
        </p:nvSpPr>
        <p:spPr>
          <a:xfrm>
            <a:off x="117704" y="90355"/>
            <a:ext cx="45793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Git</a:t>
            </a:r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文件的四种状态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9239809-6F16-40F1-BD57-EE4C4D800048}"/>
              </a:ext>
            </a:extLst>
          </p:cNvPr>
          <p:cNvSpPr txBox="1"/>
          <p:nvPr/>
        </p:nvSpPr>
        <p:spPr>
          <a:xfrm>
            <a:off x="386015" y="1089199"/>
            <a:ext cx="4579374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solidFill>
                  <a:srgbClr val="C7254E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14308" indent="-214308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bg1"/>
                </a:solidFill>
                <a:latin typeface="+mn-ea"/>
              </a:rPr>
              <a:t>未追踪（</a:t>
            </a:r>
            <a:r>
              <a:rPr lang="en-US" altLang="zh-CN" sz="1200" b="1" dirty="0">
                <a:solidFill>
                  <a:schemeClr val="bg1"/>
                </a:solidFill>
                <a:latin typeface="+mn-ea"/>
              </a:rPr>
              <a:t>untracked</a:t>
            </a:r>
            <a:r>
              <a:rPr lang="zh-CN" altLang="en-US" sz="1200" b="1" dirty="0">
                <a:solidFill>
                  <a:schemeClr val="bg1"/>
                </a:solidFill>
                <a:latin typeface="+mn-ea"/>
              </a:rPr>
              <a:t>）</a:t>
            </a:r>
            <a:endParaRPr lang="en-US" altLang="zh-CN" sz="12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文件虽然在文件夹中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, 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但并没有加入到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git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库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, 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也不参与版本控制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.</a:t>
            </a:r>
            <a:endParaRPr lang="zh-CN" altLang="en-US" sz="1200" b="1" dirty="0">
              <a:solidFill>
                <a:schemeClr val="bg1"/>
              </a:solidFill>
              <a:latin typeface="+mn-ea"/>
            </a:endParaRPr>
          </a:p>
          <a:p>
            <a:pPr marL="214308" indent="-214308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bg1"/>
                </a:solidFill>
                <a:latin typeface="+mn-ea"/>
              </a:rPr>
              <a:t> 已修改（</a:t>
            </a:r>
            <a:r>
              <a:rPr lang="en-US" altLang="zh-CN" sz="1200" b="1" dirty="0">
                <a:solidFill>
                  <a:schemeClr val="bg1"/>
                </a:solidFill>
                <a:latin typeface="+mn-ea"/>
              </a:rPr>
              <a:t>modified</a:t>
            </a:r>
            <a:r>
              <a:rPr lang="zh-CN" altLang="en-US" sz="1200" b="1" dirty="0">
                <a:solidFill>
                  <a:schemeClr val="bg1"/>
                </a:solidFill>
                <a:latin typeface="+mn-ea"/>
              </a:rPr>
              <a:t>）</a:t>
            </a:r>
            <a:endParaRPr lang="en-US" altLang="zh-CN" sz="12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已修改表示修改了文件，但还没保存到本地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git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仓库中。</a:t>
            </a:r>
          </a:p>
          <a:p>
            <a:pPr marL="214308" indent="-214308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bg1"/>
                </a:solidFill>
                <a:latin typeface="+mn-ea"/>
              </a:rPr>
              <a:t> 已暂存（</a:t>
            </a:r>
            <a:r>
              <a:rPr lang="en-US" altLang="zh-CN" sz="1200" b="1" dirty="0">
                <a:solidFill>
                  <a:schemeClr val="bg1"/>
                </a:solidFill>
                <a:latin typeface="+mn-ea"/>
              </a:rPr>
              <a:t>staged</a:t>
            </a:r>
            <a:r>
              <a:rPr lang="zh-CN" altLang="en-US" sz="1200" b="1" dirty="0">
                <a:solidFill>
                  <a:schemeClr val="bg1"/>
                </a:solidFill>
                <a:latin typeface="+mn-ea"/>
              </a:rPr>
              <a:t>）  </a:t>
            </a:r>
            <a:endParaRPr lang="en-US" altLang="zh-CN" sz="12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已暂存表示对一个已修改文件的当前版本做了标记，使之包含在下次提交的快照中。</a:t>
            </a:r>
            <a:endParaRPr lang="en-US" altLang="zh-CN" sz="1200" dirty="0">
              <a:solidFill>
                <a:schemeClr val="bg1"/>
              </a:solidFill>
              <a:latin typeface="+mn-ea"/>
            </a:endParaRPr>
          </a:p>
          <a:p>
            <a:pPr marL="214308" indent="-214308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bg1"/>
                </a:solidFill>
                <a:latin typeface="+mn-ea"/>
              </a:rPr>
              <a:t>已提交（</a:t>
            </a:r>
            <a:r>
              <a:rPr lang="en-US" altLang="zh-CN" sz="1200" b="1" dirty="0">
                <a:solidFill>
                  <a:schemeClr val="bg1"/>
                </a:solidFill>
                <a:latin typeface="+mn-ea"/>
              </a:rPr>
              <a:t>committed</a:t>
            </a:r>
            <a:r>
              <a:rPr lang="zh-CN" altLang="en-US" sz="1200" b="1" dirty="0">
                <a:solidFill>
                  <a:schemeClr val="bg1"/>
                </a:solidFill>
                <a:latin typeface="+mn-ea"/>
              </a:rPr>
              <a:t>）</a:t>
            </a:r>
            <a:endParaRPr lang="en-US" altLang="zh-CN" sz="12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已提交表示数据已经安全的保存在本地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git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仓库中。</a:t>
            </a:r>
            <a:endParaRPr lang="en-US" altLang="zh-CN" sz="12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780B69D-D0DF-4B2A-AC18-8341A42F12AC}"/>
              </a:ext>
            </a:extLst>
          </p:cNvPr>
          <p:cNvGrpSpPr/>
          <p:nvPr/>
        </p:nvGrpSpPr>
        <p:grpSpPr>
          <a:xfrm>
            <a:off x="5291466" y="1326075"/>
            <a:ext cx="3575339" cy="3113080"/>
            <a:chOff x="5291466" y="1223223"/>
            <a:chExt cx="3575339" cy="3113080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312CC0CE-4B1C-400E-BEC3-56B5423D1F80}"/>
                </a:ext>
              </a:extLst>
            </p:cNvPr>
            <p:cNvGrpSpPr/>
            <p:nvPr/>
          </p:nvGrpSpPr>
          <p:grpSpPr>
            <a:xfrm>
              <a:off x="5291466" y="1223223"/>
              <a:ext cx="3353936" cy="3113080"/>
              <a:chOff x="5453702" y="1155682"/>
              <a:chExt cx="3353936" cy="3113080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E97B638B-84FA-415D-9DA4-CB7A6C85B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53702" y="1155682"/>
                <a:ext cx="3353936" cy="3113080"/>
              </a:xfrm>
              <a:prstGeom prst="rect">
                <a:avLst/>
              </a:prstGeom>
            </p:spPr>
          </p:pic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10A0064-B417-4B43-9D30-B93D5EE48AF2}"/>
                  </a:ext>
                </a:extLst>
              </p:cNvPr>
              <p:cNvSpPr txBox="1"/>
              <p:nvPr/>
            </p:nvSpPr>
            <p:spPr>
              <a:xfrm>
                <a:off x="5453702" y="1171268"/>
                <a:ext cx="1172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400" dirty="0">
                    <a:latin typeface="SimHei" charset="-122"/>
                    <a:ea typeface="SimHei" charset="-122"/>
                    <a:cs typeface="SimHei" charset="-122"/>
                  </a:rPr>
                  <a:t>本地</a:t>
                </a:r>
                <a:r>
                  <a:rPr kumimoji="1" lang="en-US" altLang="zh-CN" sz="1400" dirty="0">
                    <a:latin typeface="SimHei" charset="-122"/>
                    <a:ea typeface="SimHei" charset="-122"/>
                    <a:cs typeface="SimHei" charset="-122"/>
                  </a:rPr>
                  <a:t>git</a:t>
                </a:r>
                <a:r>
                  <a:rPr kumimoji="1" lang="zh-CN" altLang="en-US" sz="1400" dirty="0">
                    <a:latin typeface="SimHei" charset="-122"/>
                    <a:ea typeface="SimHei" charset="-122"/>
                    <a:cs typeface="SimHei" charset="-122"/>
                  </a:rPr>
                  <a:t>操作</a:t>
                </a:r>
              </a:p>
            </p:txBody>
          </p: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FD37116-66D1-4C12-88F7-67BC9C312644}"/>
                </a:ext>
              </a:extLst>
            </p:cNvPr>
            <p:cNvSpPr txBox="1"/>
            <p:nvPr/>
          </p:nvSpPr>
          <p:spPr>
            <a:xfrm>
              <a:off x="5291466" y="4088470"/>
              <a:ext cx="1347093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900" dirty="0">
                  <a:latin typeface="+mn-ea"/>
                </a:rPr>
                <a:t>untracked</a:t>
              </a:r>
              <a:r>
                <a:rPr lang="zh-CN" altLang="en-US" sz="900" dirty="0">
                  <a:latin typeface="+mn-ea"/>
                </a:rPr>
                <a:t>、</a:t>
              </a:r>
              <a:r>
                <a:rPr lang="en-US" altLang="zh-CN" sz="900" dirty="0">
                  <a:latin typeface="+mn-ea"/>
                </a:rPr>
                <a:t>modified</a:t>
              </a:r>
              <a:endParaRPr lang="zh-CN" altLang="en-US" sz="900" dirty="0">
                <a:latin typeface="+mn-ea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01F21CA-7A94-4B83-B3D4-41156504C909}"/>
                </a:ext>
              </a:extLst>
            </p:cNvPr>
            <p:cNvSpPr txBox="1"/>
            <p:nvPr/>
          </p:nvSpPr>
          <p:spPr>
            <a:xfrm>
              <a:off x="6623743" y="4087055"/>
              <a:ext cx="81578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de-DE"/>
              </a:defPPr>
              <a:lvl1pPr>
                <a:defRPr sz="900">
                  <a:latin typeface="+mn-ea"/>
                </a:defRPr>
              </a:lvl1pPr>
            </a:lstStyle>
            <a:p>
              <a:r>
                <a:rPr lang="en-US" altLang="zh-CN" dirty="0"/>
                <a:t>staged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6E13B7E-B571-442C-A6ED-2A6EC20242C1}"/>
                </a:ext>
              </a:extLst>
            </p:cNvPr>
            <p:cNvSpPr txBox="1"/>
            <p:nvPr/>
          </p:nvSpPr>
          <p:spPr>
            <a:xfrm>
              <a:off x="7648205" y="4097939"/>
              <a:ext cx="121860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de-DE"/>
              </a:defPPr>
              <a:lvl1pPr>
                <a:defRPr sz="900">
                  <a:latin typeface="+mn-ea"/>
                </a:defRPr>
              </a:lvl1pPr>
            </a:lstStyle>
            <a:p>
              <a:r>
                <a:rPr lang="en-US" altLang="zh-CN" dirty="0"/>
                <a:t>committed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7350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903"/>
    </mc:Choice>
    <mc:Fallback xmlns="">
      <p:transition spd="slow" advTm="13790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345096B-F54E-4AD2-AF34-0BDD326E96F0}"/>
              </a:ext>
            </a:extLst>
          </p:cNvPr>
          <p:cNvSpPr txBox="1"/>
          <p:nvPr/>
        </p:nvSpPr>
        <p:spPr>
          <a:xfrm>
            <a:off x="188042" y="66189"/>
            <a:ext cx="45793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忽略文件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4CF9246-98AF-4E8E-96E7-8E61200D91D1}"/>
              </a:ext>
            </a:extLst>
          </p:cNvPr>
          <p:cNvSpPr txBox="1"/>
          <p:nvPr/>
        </p:nvSpPr>
        <p:spPr>
          <a:xfrm>
            <a:off x="241782" y="916547"/>
            <a:ext cx="83130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当不想把某些文件纳入版本控制中，比如数据库文件，临时文件，设计文件时，可以使用“</a:t>
            </a:r>
            <a:r>
              <a:rPr lang="en-US" altLang="zh-CN" sz="12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.</a:t>
            </a:r>
            <a:r>
              <a:rPr lang="en-US" altLang="zh-CN" sz="1200" dirty="0" err="1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gitignore</a:t>
            </a:r>
            <a:r>
              <a:rPr lang="en-US" altLang="zh-CN" sz="12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”</a:t>
            </a:r>
            <a:r>
              <a:rPr lang="zh-CN" altLang="en-US" sz="12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文件进行标识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AE7EC8D-6440-4899-B79E-06C607FAB04B}"/>
              </a:ext>
            </a:extLst>
          </p:cNvPr>
          <p:cNvSpPr txBox="1"/>
          <p:nvPr/>
        </p:nvSpPr>
        <p:spPr>
          <a:xfrm>
            <a:off x="410721" y="1435879"/>
            <a:ext cx="7897762" cy="1758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".</a:t>
            </a:r>
            <a:r>
              <a:rPr lang="en-US" altLang="zh-CN" sz="1050" dirty="0" err="1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gitignore</a:t>
            </a:r>
            <a:r>
              <a: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"</a:t>
            </a:r>
            <a:r>
              <a:rPr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文件规则：</a:t>
            </a:r>
            <a:endParaRPr lang="en-US" altLang="zh-CN" sz="105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 marL="214308" indent="-21430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忽略文件中的空行或以井号（</a:t>
            </a:r>
            <a:r>
              <a: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#</a:t>
            </a:r>
            <a:r>
              <a:rPr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）开始的行。</a:t>
            </a:r>
            <a:endParaRPr lang="en-US" altLang="zh-CN" sz="105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 marL="214308" indent="-21430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可以使用</a:t>
            </a:r>
            <a:r>
              <a: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Linux</a:t>
            </a:r>
            <a:r>
              <a:rPr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通配符。例如：星号（*）代表任意多个字符，问号（？）代表一个字符，方括号（</a:t>
            </a:r>
            <a:r>
              <a: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[</a:t>
            </a:r>
            <a:r>
              <a:rPr lang="en-US" altLang="zh-CN" sz="1050" dirty="0" err="1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abc</a:t>
            </a:r>
            <a:r>
              <a: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]</a:t>
            </a:r>
            <a:r>
              <a:rPr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）代表可选字符范围，大括号（</a:t>
            </a:r>
            <a:r>
              <a: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{string1,string2,...}</a:t>
            </a:r>
            <a:r>
              <a:rPr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）代表可选的字符串等。</a:t>
            </a:r>
            <a:endParaRPr lang="en-US" altLang="zh-CN" sz="105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 marL="214308" indent="-21430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如果名称的最前面有一个感叹号（</a:t>
            </a:r>
            <a:r>
              <a: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!</a:t>
            </a:r>
            <a:r>
              <a:rPr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），表示例外规则，将不被忽略。</a:t>
            </a:r>
            <a:endParaRPr lang="en-US" altLang="zh-CN" sz="105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 marL="214308" indent="-21430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如果名称的最前面是一个路径分隔符（</a:t>
            </a:r>
            <a:r>
              <a: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），表示要忽略的文件在此目录下，而子目录中的文件不忽略。</a:t>
            </a:r>
            <a:endParaRPr lang="en-US" altLang="zh-CN" sz="105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 marL="214308" indent="-21430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如果名称的最后面是一个路径分隔符（</a:t>
            </a:r>
            <a:r>
              <a: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），表示要忽略的是此目录下该名称的子目录，而非文件（默认文件或目录都忽略）。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4A99FA7-6DB9-47DD-9FB0-A5CA73C83C01}"/>
              </a:ext>
            </a:extLst>
          </p:cNvPr>
          <p:cNvSpPr txBox="1"/>
          <p:nvPr/>
        </p:nvSpPr>
        <p:spPr>
          <a:xfrm>
            <a:off x="488150" y="3716361"/>
            <a:ext cx="7820333" cy="90024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#</a:t>
            </a:r>
            <a:r>
              <a:rPr kumimoji="1"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为注释</a:t>
            </a:r>
            <a:endParaRPr kumimoji="1" lang="en-US" altLang="zh-CN" sz="105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r>
              <a:rPr kumimoji="1"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*</a:t>
            </a:r>
            <a:r>
              <a:rPr kumimoji="1"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.txt        #</a:t>
            </a:r>
            <a:r>
              <a:rPr kumimoji="1"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忽略所有</a:t>
            </a:r>
            <a:r>
              <a:rPr kumimoji="1"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.txt</a:t>
            </a:r>
            <a:r>
              <a:rPr kumimoji="1"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结尾的文件</a:t>
            </a:r>
            <a:endParaRPr kumimoji="1" lang="en-US" altLang="zh-CN" sz="105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r>
              <a:rPr kumimoji="1"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!lib.txt     #lib.txt</a:t>
            </a:r>
            <a:r>
              <a:rPr kumimoji="1"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除外</a:t>
            </a:r>
            <a:endParaRPr kumimoji="1" lang="en-US" altLang="zh-CN" sz="105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r>
              <a:rPr kumimoji="1"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build/       #</a:t>
            </a:r>
            <a:r>
              <a:rPr kumimoji="1"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忽略</a:t>
            </a:r>
            <a:r>
              <a:rPr kumimoji="1"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build/</a:t>
            </a:r>
            <a:r>
              <a:rPr kumimoji="1"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目录下的所有文件</a:t>
            </a:r>
            <a:endParaRPr kumimoji="1" lang="en-US" altLang="zh-CN" sz="105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r>
              <a:rPr kumimoji="1"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doc/*.txt    #</a:t>
            </a:r>
            <a:r>
              <a:rPr kumimoji="1"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会忽略 </a:t>
            </a:r>
            <a:r>
              <a:rPr kumimoji="1"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doc</a:t>
            </a:r>
            <a:r>
              <a:rPr kumimoji="1"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目录下“</a:t>
            </a:r>
            <a:r>
              <a:rPr kumimoji="1"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.txt</a:t>
            </a:r>
            <a:r>
              <a:rPr kumimoji="1"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”为后缀的文件</a:t>
            </a:r>
            <a:endParaRPr kumimoji="1" lang="en-US" altLang="zh-CN" sz="105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9FEF6BB-B2AF-444C-91A2-8E8A5446A526}"/>
              </a:ext>
            </a:extLst>
          </p:cNvPr>
          <p:cNvSpPr txBox="1"/>
          <p:nvPr/>
        </p:nvSpPr>
        <p:spPr>
          <a:xfrm>
            <a:off x="276532" y="3340277"/>
            <a:ext cx="46457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示例：</a:t>
            </a:r>
          </a:p>
        </p:txBody>
      </p:sp>
    </p:spTree>
    <p:extLst>
      <p:ext uri="{BB962C8B-B14F-4D97-AF65-F5344CB8AC3E}">
        <p14:creationId xmlns:p14="http://schemas.microsoft.com/office/powerpoint/2010/main" val="209037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682"/>
    </mc:Choice>
    <mc:Fallback xmlns="">
      <p:transition spd="slow" advTm="11368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409DBCC-24ED-4239-8D14-18605FBEA4B3}"/>
              </a:ext>
            </a:extLst>
          </p:cNvPr>
          <p:cNvSpPr txBox="1"/>
          <p:nvPr/>
        </p:nvSpPr>
        <p:spPr>
          <a:xfrm>
            <a:off x="193473" y="65620"/>
            <a:ext cx="45772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Git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的基本操作命令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32E27DE-1404-409F-B8BE-21FF360397CC}"/>
              </a:ext>
            </a:extLst>
          </p:cNvPr>
          <p:cNvSpPr txBox="1"/>
          <p:nvPr/>
        </p:nvSpPr>
        <p:spPr>
          <a:xfrm>
            <a:off x="419061" y="855828"/>
            <a:ext cx="4126066" cy="4174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1. git </a:t>
            </a:r>
            <a:r>
              <a:rPr lang="en-US" altLang="zh-CN" sz="1050" dirty="0" err="1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init</a:t>
            </a:r>
            <a:endParaRPr lang="en-US" altLang="zh-CN" sz="105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新建一个</a:t>
            </a:r>
            <a:r>
              <a:rPr kumimoji="1"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git</a:t>
            </a:r>
            <a:r>
              <a:rPr kumimoji="1"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仓库，运行完后会在当前目录下生成一个</a:t>
            </a:r>
            <a:r>
              <a:rPr kumimoji="1"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.git </a:t>
            </a:r>
            <a:r>
              <a:rPr kumimoji="1"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目录</a:t>
            </a:r>
            <a:endParaRPr kumimoji="1" lang="en-US" altLang="zh-CN" sz="105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105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2. git add filename / git add .</a:t>
            </a:r>
          </a:p>
          <a:p>
            <a:pPr>
              <a:lnSpc>
                <a:spcPct val="150000"/>
              </a:lnSpc>
            </a:pPr>
            <a:r>
              <a:rPr kumimoji="1"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将当前工作区的修改添加到暂存区</a:t>
            </a:r>
            <a:endParaRPr kumimoji="1" lang="en-US" altLang="zh-CN" sz="105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kumimoji="1" lang="en-US" altLang="zh-CN" sz="105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3. git reset HEAD filename</a:t>
            </a:r>
          </a:p>
          <a:p>
            <a:pPr>
              <a:lnSpc>
                <a:spcPct val="150000"/>
              </a:lnSpc>
            </a:pPr>
            <a:r>
              <a:rPr kumimoji="1"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撤销提交缓存区的操作</a:t>
            </a:r>
            <a:endParaRPr kumimoji="1" lang="en-US" altLang="zh-CN" sz="105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kumimoji="1" lang="en-US" altLang="zh-CN" sz="105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4. git status</a:t>
            </a:r>
          </a:p>
          <a:p>
            <a:pPr>
              <a:lnSpc>
                <a:spcPct val="150000"/>
              </a:lnSpc>
            </a:pPr>
            <a:r>
              <a:rPr kumimoji="1"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查看当前的状态</a:t>
            </a:r>
            <a:endParaRPr kumimoji="1" lang="en-US" altLang="zh-CN" sz="105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kumimoji="1" lang="en-US" altLang="zh-CN" sz="105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5. git commit –m “</a:t>
            </a:r>
            <a:r>
              <a:rPr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提交信息</a:t>
            </a:r>
            <a:r>
              <a: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”</a:t>
            </a:r>
          </a:p>
          <a:p>
            <a:pPr>
              <a:lnSpc>
                <a:spcPct val="150000"/>
              </a:lnSpc>
            </a:pPr>
            <a:r>
              <a:rPr kumimoji="1"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将暂存区的文件提交到本地仓库</a:t>
            </a:r>
            <a:endParaRPr kumimoji="1" lang="en-US" altLang="zh-CN" sz="105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kumimoji="1" lang="en-US" altLang="zh-CN" sz="105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6. git log</a:t>
            </a:r>
          </a:p>
          <a:p>
            <a:pPr>
              <a:lnSpc>
                <a:spcPct val="150000"/>
              </a:lnSpc>
            </a:pPr>
            <a:r>
              <a:rPr kumimoji="1"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查看提交日志，每个</a:t>
            </a:r>
            <a:r>
              <a:rPr kumimoji="1"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commit</a:t>
            </a:r>
            <a:r>
              <a:rPr kumimoji="1"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都会生成唯一一个</a:t>
            </a:r>
            <a:r>
              <a:rPr kumimoji="1"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hash</a:t>
            </a:r>
            <a:r>
              <a:rPr kumimoji="1"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值。</a:t>
            </a:r>
            <a:endParaRPr kumimoji="1" lang="en-US" altLang="zh-CN" sz="105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A7305B-BF56-4A80-A81F-BF60E950F8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6" r="1"/>
          <a:stretch/>
        </p:blipFill>
        <p:spPr>
          <a:xfrm>
            <a:off x="4759202" y="855828"/>
            <a:ext cx="2966400" cy="7097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0AB25BA-C873-4133-BC83-686897E09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204" y="1723899"/>
            <a:ext cx="2966398" cy="191475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212C291-A513-4FE9-B809-3A8FEFFD6E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002" y="3846945"/>
            <a:ext cx="3462857" cy="92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12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3"/>
    </mc:Choice>
    <mc:Fallback xmlns="">
      <p:transition spd="slow" advTm="254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C96D670-526C-4367-A47A-A568F3A78EA8}"/>
              </a:ext>
            </a:extLst>
          </p:cNvPr>
          <p:cNvSpPr txBox="1"/>
          <p:nvPr/>
        </p:nvSpPr>
        <p:spPr>
          <a:xfrm>
            <a:off x="502200" y="928772"/>
            <a:ext cx="3558600" cy="3690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Git reset </a:t>
            </a:r>
            <a:r>
              <a:rPr kumimoji="1"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--hard HEAD^</a:t>
            </a:r>
          </a:p>
          <a:p>
            <a:pPr>
              <a:lnSpc>
                <a:spcPct val="150000"/>
              </a:lnSpc>
            </a:pPr>
            <a:r>
              <a:rPr kumimoji="1"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回退到上一个版本，（“</a:t>
            </a:r>
            <a:r>
              <a:rPr kumimoji="1"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^</a:t>
            </a:r>
            <a:r>
              <a:rPr kumimoji="1"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”代表回退的版本数）</a:t>
            </a:r>
            <a:endParaRPr kumimoji="1" lang="en-US" altLang="zh-CN" sz="105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105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2. Git reset </a:t>
            </a:r>
            <a:r>
              <a:rPr kumimoji="1"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--hard HEAD~50</a:t>
            </a:r>
          </a:p>
          <a:p>
            <a:pPr>
              <a:lnSpc>
                <a:spcPct val="150000"/>
              </a:lnSpc>
            </a:pPr>
            <a:r>
              <a:rPr kumimoji="1"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回退到上</a:t>
            </a:r>
            <a:r>
              <a:rPr kumimoji="1"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50</a:t>
            </a:r>
            <a:r>
              <a:rPr kumimoji="1"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个版本</a:t>
            </a:r>
            <a:endParaRPr kumimoji="1" lang="en-US" altLang="zh-CN" sz="105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105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3. git reset </a:t>
            </a:r>
            <a:r>
              <a:rPr kumimoji="1"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--hard </a:t>
            </a:r>
            <a:r>
              <a:rPr lang="en-US" altLang="zh-CN" sz="1050" dirty="0" err="1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commitID</a:t>
            </a:r>
            <a:endParaRPr lang="en-US" altLang="zh-CN" sz="105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回到某一次的</a:t>
            </a:r>
            <a:r>
              <a:rPr kumimoji="1"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commit</a:t>
            </a:r>
          </a:p>
          <a:p>
            <a:pPr>
              <a:lnSpc>
                <a:spcPct val="150000"/>
              </a:lnSpc>
            </a:pPr>
            <a:endParaRPr kumimoji="1" lang="en-US" altLang="zh-CN" sz="105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--hard:</a:t>
            </a:r>
            <a:r>
              <a:rPr kumimoji="1"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 不保存所有变更</a:t>
            </a:r>
            <a:endParaRPr kumimoji="1" lang="en-US" altLang="zh-CN" sz="105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--soft:</a:t>
            </a:r>
            <a:r>
              <a:rPr kumimoji="1"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 保留变更且变更内容处于</a:t>
            </a:r>
            <a:r>
              <a:rPr kumimoji="1"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staged</a:t>
            </a:r>
          </a:p>
          <a:p>
            <a:pPr>
              <a:lnSpc>
                <a:spcPct val="150000"/>
              </a:lnSpc>
            </a:pPr>
            <a:r>
              <a:rPr kumimoji="1"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--mixed: </a:t>
            </a:r>
            <a:r>
              <a:rPr kumimoji="1"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保留变更且变更内容处于</a:t>
            </a:r>
            <a:r>
              <a:rPr kumimoji="1"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modified (</a:t>
            </a:r>
            <a:r>
              <a:rPr kumimoji="1"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默认</a:t>
            </a:r>
            <a:r>
              <a:rPr kumimoji="1"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</a:pPr>
            <a:endParaRPr kumimoji="1" lang="en-US" altLang="zh-CN" sz="105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4. git </a:t>
            </a:r>
            <a:r>
              <a:rPr lang="en-US" altLang="zh-CN" sz="1050" dirty="0" err="1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reflog</a:t>
            </a:r>
            <a:r>
              <a: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查看操作记录</a:t>
            </a:r>
            <a:endParaRPr kumimoji="1" lang="en-US" altLang="zh-CN" sz="105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C3EC85-C22A-48FD-9F10-B390CC80057F}"/>
              </a:ext>
            </a:extLst>
          </p:cNvPr>
          <p:cNvSpPr txBox="1"/>
          <p:nvPr/>
        </p:nvSpPr>
        <p:spPr>
          <a:xfrm>
            <a:off x="193473" y="65620"/>
            <a:ext cx="45772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Git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的版本回退和跳转</a:t>
            </a:r>
          </a:p>
        </p:txBody>
      </p:sp>
    </p:spTree>
    <p:extLst>
      <p:ext uri="{BB962C8B-B14F-4D97-AF65-F5344CB8AC3E}">
        <p14:creationId xmlns:p14="http://schemas.microsoft.com/office/powerpoint/2010/main" val="410194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02"/>
    </mc:Choice>
    <mc:Fallback xmlns="">
      <p:transition spd="slow" advTm="21002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Larissa-Design">
  <a:themeElements>
    <a:clrScheme name="黑色通用颜色主题">
      <a:dk1>
        <a:srgbClr val="000000"/>
      </a:dk1>
      <a:lt1>
        <a:srgbClr val="FFFFFF"/>
      </a:lt1>
      <a:dk2>
        <a:srgbClr val="44546A"/>
      </a:dk2>
      <a:lt2>
        <a:srgbClr val="B7D9FF"/>
      </a:lt2>
      <a:accent1>
        <a:srgbClr val="0096FF"/>
      </a:accent1>
      <a:accent2>
        <a:srgbClr val="75D5FF"/>
      </a:accent2>
      <a:accent3>
        <a:srgbClr val="32E371"/>
      </a:accent3>
      <a:accent4>
        <a:srgbClr val="B39EFF"/>
      </a:accent4>
      <a:accent5>
        <a:srgbClr val="FF2600"/>
      </a:accent5>
      <a:accent6>
        <a:srgbClr val="FEE541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>
            <a:lumMod val="50000"/>
          </a:schemeClr>
        </a:solidFill>
        <a:ln w="12700">
          <a:noFill/>
          <a:round/>
          <a:headEnd/>
          <a:tailEnd/>
        </a:ln>
      </a:spPr>
      <a:bodyPr rtlCol="0" anchor="ctr"/>
      <a:lstStyle>
        <a:defPPr algn="ctr">
          <a:defRPr kumimoji="1" b="1" dirty="0" smtClean="0">
            <a:solidFill>
              <a:schemeClr val="bg1"/>
            </a:solidFill>
          </a:defRPr>
        </a:defPPr>
      </a:lstStyle>
    </a:spDef>
    <a:txDef>
      <a:spPr>
        <a:noFill/>
      </a:spPr>
      <a:bodyPr wrap="square" rtlCol="0">
        <a:spAutoFit/>
      </a:bodyPr>
      <a:lstStyle>
        <a:defPPr>
          <a:defRPr kumimoji="1" sz="1400" smtClean="0">
            <a:solidFill>
              <a:schemeClr val="bg1"/>
            </a:solidFill>
            <a:latin typeface="SimHei" charset="-122"/>
            <a:ea typeface="SimHei" charset="-122"/>
            <a:cs typeface="SimHei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IPT行业分析-阅读版V7" id="{08C8977B-8023-C141-906D-A559F2747547}" vid="{C8116378-585E-6B4E-9BBC-F2CBEB1B8CE5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NIPT行业分析</Template>
  <TotalTime>2763</TotalTime>
  <Words>1414</Words>
  <Application>Microsoft Office PowerPoint</Application>
  <PresentationFormat>全屏显示(16:9)</PresentationFormat>
  <Paragraphs>165</Paragraphs>
  <Slides>14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SFMono-Regular</vt:lpstr>
      <vt:lpstr>SimHei</vt:lpstr>
      <vt:lpstr>SimHei</vt:lpstr>
      <vt:lpstr>宋体</vt:lpstr>
      <vt:lpstr>微软雅黑</vt:lpstr>
      <vt:lpstr>微软雅黑</vt:lpstr>
      <vt:lpstr>Arial</vt:lpstr>
      <vt:lpstr>Arial</vt:lpstr>
      <vt:lpstr>Calibri</vt:lpstr>
      <vt:lpstr>Wingdings</vt:lpstr>
      <vt:lpstr>Larissa-Design</vt:lpstr>
      <vt:lpstr>PowerPoint 演示文稿</vt:lpstr>
      <vt:lpstr>PowerPoint 演示文稿</vt:lpstr>
      <vt:lpstr>git 简介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Git冲突</vt:lpstr>
      <vt:lpstr>PowerPoint 演示文稿</vt:lpstr>
      <vt:lpstr>PowerPoint 演示文稿</vt:lpstr>
    </vt:vector>
  </TitlesOfParts>
  <LinksUpToDate>false</LinksUpToDate>
  <SharedDoc>false</SharedDoc>
  <HyperlinkBase>www.presentationload.com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dc:description>Professional PowerPoint templates for download</dc:description>
  <cp:lastModifiedBy>刘博(Bo Liu)</cp:lastModifiedBy>
  <cp:revision>282</cp:revision>
  <cp:lastPrinted>2016-11-03T06:39:07Z</cp:lastPrinted>
  <dcterms:created xsi:type="dcterms:W3CDTF">2016-11-02T09:56:36Z</dcterms:created>
  <dcterms:modified xsi:type="dcterms:W3CDTF">2022-03-03T07:37:07Z</dcterms:modified>
</cp:coreProperties>
</file>